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78" r:id="rId4"/>
    <p:sldId id="259" r:id="rId5"/>
    <p:sldId id="260" r:id="rId6"/>
    <p:sldId id="261" r:id="rId7"/>
    <p:sldId id="262" r:id="rId8"/>
    <p:sldId id="265" r:id="rId9"/>
    <p:sldId id="263" r:id="rId10"/>
    <p:sldId id="264" r:id="rId11"/>
    <p:sldId id="273" r:id="rId12"/>
    <p:sldId id="272" r:id="rId13"/>
    <p:sldId id="277" r:id="rId14"/>
  </p:sldIdLst>
  <p:sldSz cx="121793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5F5F5F"/>
        </a:fontRef>
        <a:srgbClr val="5F5F5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CACA"/>
          </a:solidFill>
        </a:fill>
      </a:tcStyle>
    </a:wholeTbl>
    <a:band2H>
      <a:tcTxStyle/>
      <a:tcStyle>
        <a:tcBdr/>
        <a:fill>
          <a:solidFill>
            <a:srgbClr val="FE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5F5F5F"/>
        </a:fontRef>
        <a:srgbClr val="5F5F5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D5CA"/>
          </a:solidFill>
        </a:fill>
      </a:tcStyle>
    </a:wholeTbl>
    <a:band2H>
      <a:tcTxStyle/>
      <a:tcStyle>
        <a:tcBdr/>
        <a:fill>
          <a:solidFill>
            <a:srgbClr val="FFEB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5F5F5F"/>
        </a:fontRef>
        <a:srgbClr val="5F5F5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E9EB"/>
          </a:solidFill>
        </a:fill>
      </a:tcStyle>
    </a:wholeTbl>
    <a:band2H>
      <a:tcTxStyle/>
      <a:tcStyle>
        <a:tcBdr/>
        <a:fill>
          <a:solidFill>
            <a:srgbClr val="F2F4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5F5F5F"/>
        </a:fontRef>
        <a:srgbClr val="5F5F5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5F5F5F"/>
        </a:fontRef>
        <a:srgbClr val="5F5F5F"/>
      </a:tcTxStyle>
      <a:tcStyle>
        <a:tcBdr>
          <a:left>
            <a:ln w="12700" cap="flat">
              <a:noFill/>
              <a:miter lim="400000"/>
            </a:ln>
          </a:left>
          <a:right>
            <a:ln w="12700" cap="flat">
              <a:noFill/>
              <a:miter lim="400000"/>
            </a:ln>
          </a:right>
          <a:top>
            <a:ln w="50800" cap="flat">
              <a:solidFill>
                <a:srgbClr val="5F5F5F"/>
              </a:solidFill>
              <a:prstDash val="solid"/>
              <a:round/>
            </a:ln>
          </a:top>
          <a:bottom>
            <a:ln w="25400" cap="flat">
              <a:solidFill>
                <a:srgbClr val="5F5F5F"/>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5F5F5F"/>
              </a:solidFill>
              <a:prstDash val="solid"/>
              <a:round/>
            </a:ln>
          </a:top>
          <a:bottom>
            <a:ln w="25400" cap="flat">
              <a:solidFill>
                <a:srgbClr val="5F5F5F"/>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5F5F5F"/>
        </a:fontRef>
        <a:srgbClr val="5F5F5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1D1"/>
          </a:solidFill>
        </a:fill>
      </a:tcStyle>
    </a:wholeTbl>
    <a:band2H>
      <a:tcTxStyle/>
      <a:tcStyle>
        <a:tcBdr/>
        <a:fill>
          <a:solidFill>
            <a:srgbClr val="E9E9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F5F5F"/>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F5F5F"/>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F5F5F"/>
          </a:solidFill>
        </a:fill>
      </a:tcStyle>
    </a:firstRow>
  </a:tblStyle>
  <a:tblStyle styleId="{2708684C-4D16-4618-839F-0558EEFCDFE6}" styleName="">
    <a:tblBg/>
    <a:wholeTbl>
      <a:tcTxStyle b="off" i="off">
        <a:fontRef idx="major">
          <a:srgbClr val="5F5F5F"/>
        </a:fontRef>
        <a:srgbClr val="5F5F5F"/>
      </a:tcTxStyle>
      <a:tcStyle>
        <a:tcBdr>
          <a:left>
            <a:ln w="12700" cap="flat">
              <a:solidFill>
                <a:srgbClr val="5F5F5F"/>
              </a:solidFill>
              <a:prstDash val="solid"/>
              <a:round/>
            </a:ln>
          </a:left>
          <a:right>
            <a:ln w="12700" cap="flat">
              <a:solidFill>
                <a:srgbClr val="5F5F5F"/>
              </a:solidFill>
              <a:prstDash val="solid"/>
              <a:round/>
            </a:ln>
          </a:right>
          <a:top>
            <a:ln w="12700" cap="flat">
              <a:solidFill>
                <a:srgbClr val="5F5F5F"/>
              </a:solidFill>
              <a:prstDash val="solid"/>
              <a:round/>
            </a:ln>
          </a:top>
          <a:bottom>
            <a:ln w="12700" cap="flat">
              <a:solidFill>
                <a:srgbClr val="5F5F5F"/>
              </a:solidFill>
              <a:prstDash val="solid"/>
              <a:round/>
            </a:ln>
          </a:bottom>
          <a:insideH>
            <a:ln w="12700" cap="flat">
              <a:solidFill>
                <a:srgbClr val="5F5F5F"/>
              </a:solidFill>
              <a:prstDash val="solid"/>
              <a:round/>
            </a:ln>
          </a:insideH>
          <a:insideV>
            <a:ln w="12700" cap="flat">
              <a:solidFill>
                <a:srgbClr val="5F5F5F"/>
              </a:solidFill>
              <a:prstDash val="solid"/>
              <a:round/>
            </a:ln>
          </a:insideV>
        </a:tcBdr>
        <a:fill>
          <a:solidFill>
            <a:srgbClr val="5F5F5F">
              <a:alpha val="20000"/>
            </a:srgbClr>
          </a:solidFill>
        </a:fill>
      </a:tcStyle>
    </a:wholeTbl>
    <a:band2H>
      <a:tcTxStyle/>
      <a:tcStyle>
        <a:tcBdr/>
        <a:fill>
          <a:solidFill>
            <a:srgbClr val="FFFFFF"/>
          </a:solidFill>
        </a:fill>
      </a:tcStyle>
    </a:band2H>
    <a:firstCol>
      <a:tcTxStyle b="on" i="off">
        <a:fontRef idx="major">
          <a:srgbClr val="5F5F5F"/>
        </a:fontRef>
        <a:srgbClr val="5F5F5F"/>
      </a:tcTxStyle>
      <a:tcStyle>
        <a:tcBdr>
          <a:left>
            <a:ln w="12700" cap="flat">
              <a:solidFill>
                <a:srgbClr val="5F5F5F"/>
              </a:solidFill>
              <a:prstDash val="solid"/>
              <a:round/>
            </a:ln>
          </a:left>
          <a:right>
            <a:ln w="12700" cap="flat">
              <a:solidFill>
                <a:srgbClr val="5F5F5F"/>
              </a:solidFill>
              <a:prstDash val="solid"/>
              <a:round/>
            </a:ln>
          </a:right>
          <a:top>
            <a:ln w="12700" cap="flat">
              <a:solidFill>
                <a:srgbClr val="5F5F5F"/>
              </a:solidFill>
              <a:prstDash val="solid"/>
              <a:round/>
            </a:ln>
          </a:top>
          <a:bottom>
            <a:ln w="12700" cap="flat">
              <a:solidFill>
                <a:srgbClr val="5F5F5F"/>
              </a:solidFill>
              <a:prstDash val="solid"/>
              <a:round/>
            </a:ln>
          </a:bottom>
          <a:insideH>
            <a:ln w="12700" cap="flat">
              <a:solidFill>
                <a:srgbClr val="5F5F5F"/>
              </a:solidFill>
              <a:prstDash val="solid"/>
              <a:round/>
            </a:ln>
          </a:insideH>
          <a:insideV>
            <a:ln w="12700" cap="flat">
              <a:solidFill>
                <a:srgbClr val="5F5F5F"/>
              </a:solidFill>
              <a:prstDash val="solid"/>
              <a:round/>
            </a:ln>
          </a:insideV>
        </a:tcBdr>
        <a:fill>
          <a:solidFill>
            <a:srgbClr val="5F5F5F">
              <a:alpha val="20000"/>
            </a:srgbClr>
          </a:solidFill>
        </a:fill>
      </a:tcStyle>
    </a:firstCol>
    <a:lastRow>
      <a:tcTxStyle b="on" i="off">
        <a:fontRef idx="major">
          <a:srgbClr val="5F5F5F"/>
        </a:fontRef>
        <a:srgbClr val="5F5F5F"/>
      </a:tcTxStyle>
      <a:tcStyle>
        <a:tcBdr>
          <a:left>
            <a:ln w="12700" cap="flat">
              <a:solidFill>
                <a:srgbClr val="5F5F5F"/>
              </a:solidFill>
              <a:prstDash val="solid"/>
              <a:round/>
            </a:ln>
          </a:left>
          <a:right>
            <a:ln w="12700" cap="flat">
              <a:solidFill>
                <a:srgbClr val="5F5F5F"/>
              </a:solidFill>
              <a:prstDash val="solid"/>
              <a:round/>
            </a:ln>
          </a:right>
          <a:top>
            <a:ln w="50800" cap="flat">
              <a:solidFill>
                <a:srgbClr val="5F5F5F"/>
              </a:solidFill>
              <a:prstDash val="solid"/>
              <a:round/>
            </a:ln>
          </a:top>
          <a:bottom>
            <a:ln w="12700" cap="flat">
              <a:solidFill>
                <a:srgbClr val="5F5F5F"/>
              </a:solidFill>
              <a:prstDash val="solid"/>
              <a:round/>
            </a:ln>
          </a:bottom>
          <a:insideH>
            <a:ln w="12700" cap="flat">
              <a:solidFill>
                <a:srgbClr val="5F5F5F"/>
              </a:solidFill>
              <a:prstDash val="solid"/>
              <a:round/>
            </a:ln>
          </a:insideH>
          <a:insideV>
            <a:ln w="12700" cap="flat">
              <a:solidFill>
                <a:srgbClr val="5F5F5F"/>
              </a:solidFill>
              <a:prstDash val="solid"/>
              <a:round/>
            </a:ln>
          </a:insideV>
        </a:tcBdr>
        <a:fill>
          <a:noFill/>
        </a:fill>
      </a:tcStyle>
    </a:lastRow>
    <a:firstRow>
      <a:tcTxStyle b="on" i="off">
        <a:fontRef idx="major">
          <a:srgbClr val="5F5F5F"/>
        </a:fontRef>
        <a:srgbClr val="5F5F5F"/>
      </a:tcTxStyle>
      <a:tcStyle>
        <a:tcBdr>
          <a:left>
            <a:ln w="12700" cap="flat">
              <a:solidFill>
                <a:srgbClr val="5F5F5F"/>
              </a:solidFill>
              <a:prstDash val="solid"/>
              <a:round/>
            </a:ln>
          </a:left>
          <a:right>
            <a:ln w="12700" cap="flat">
              <a:solidFill>
                <a:srgbClr val="5F5F5F"/>
              </a:solidFill>
              <a:prstDash val="solid"/>
              <a:round/>
            </a:ln>
          </a:right>
          <a:top>
            <a:ln w="12700" cap="flat">
              <a:solidFill>
                <a:srgbClr val="5F5F5F"/>
              </a:solidFill>
              <a:prstDash val="solid"/>
              <a:round/>
            </a:ln>
          </a:top>
          <a:bottom>
            <a:ln w="25400" cap="flat">
              <a:solidFill>
                <a:srgbClr val="5F5F5F"/>
              </a:solidFill>
              <a:prstDash val="solid"/>
              <a:round/>
            </a:ln>
          </a:bottom>
          <a:insideH>
            <a:ln w="12700" cap="flat">
              <a:solidFill>
                <a:srgbClr val="5F5F5F"/>
              </a:solidFill>
              <a:prstDash val="solid"/>
              <a:round/>
            </a:ln>
          </a:insideH>
          <a:insideV>
            <a:ln w="12700" cap="flat">
              <a:solidFill>
                <a:srgbClr val="5F5F5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77"/>
  </p:normalViewPr>
  <p:slideViewPr>
    <p:cSldViewPr snapToGrid="0" snapToObjects="1">
      <p:cViewPr>
        <p:scale>
          <a:sx n="84" d="100"/>
          <a:sy n="84" d="100"/>
        </p:scale>
        <p:origin x="111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00.png>
</file>

<file path=ppt/media/image101.png>
</file>

<file path=ppt/media/image102.jpeg>
</file>

<file path=ppt/media/image103.png>
</file>

<file path=ppt/media/image104.jpeg>
</file>

<file path=ppt/media/image105.png>
</file>

<file path=ppt/media/image106.png>
</file>

<file path=ppt/media/image107.png>
</file>

<file path=ppt/media/image108.png>
</file>

<file path=ppt/media/image109.jpeg>
</file>

<file path=ppt/media/image11.png>
</file>

<file path=ppt/media/image110.jpeg>
</file>

<file path=ppt/media/image111.jpeg>
</file>

<file path=ppt/media/image112.png>
</file>

<file path=ppt/media/image113.png>
</file>

<file path=ppt/media/image114.gif>
</file>

<file path=ppt/media/image115.png>
</file>

<file path=ppt/media/image116.gif>
</file>

<file path=ppt/media/image117.png>
</file>

<file path=ppt/media/image118.jpe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jpeg>
</file>

<file path=ppt/media/image130.png>
</file>

<file path=ppt/media/image131.png>
</file>

<file path=ppt/media/image132.png>
</file>

<file path=ppt/media/image133.png>
</file>

<file path=ppt/media/image134.png>
</file>

<file path=ppt/media/image135.jpeg>
</file>

<file path=ppt/media/image136.png>
</file>

<file path=ppt/media/image137.png>
</file>

<file path=ppt/media/image138.jpeg>
</file>

<file path=ppt/media/image139.jpeg>
</file>

<file path=ppt/media/image14.png>
</file>

<file path=ppt/media/image140.jpeg>
</file>

<file path=ppt/media/image141.jpeg>
</file>

<file path=ppt/media/image142.png>
</file>

<file path=ppt/media/image143.png>
</file>

<file path=ppt/media/image144.jpeg>
</file>

<file path=ppt/media/image145.jpeg>
</file>

<file path=ppt/media/image146.png>
</file>

<file path=ppt/media/image147.png>
</file>

<file path=ppt/media/image148.png>
</file>

<file path=ppt/media/image149.png>
</file>

<file path=ppt/media/image15.png>
</file>

<file path=ppt/media/image150.png>
</file>

<file path=ppt/media/image151.jpeg>
</file>

<file path=ppt/media/image152.png>
</file>

<file path=ppt/media/image153.png>
</file>

<file path=ppt/media/image154.jpeg>
</file>

<file path=ppt/media/image155.jpeg>
</file>

<file path=ppt/media/image156.png>
</file>

<file path=ppt/media/image157.jpeg>
</file>

<file path=ppt/media/image158.png>
</file>

<file path=ppt/media/image159.jpeg>
</file>

<file path=ppt/media/image16.png>
</file>

<file path=ppt/media/image160.jpe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2.jpeg>
</file>

<file path=ppt/media/image20.jpe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jpeg>
</file>

<file path=ppt/media/image84.png>
</file>

<file path=ppt/media/image85.png>
</file>

<file path=ppt/media/image86.png>
</file>

<file path=ppt/media/image87.jpeg>
</file>

<file path=ppt/media/image88.png>
</file>

<file path=ppt/media/image89.png>
</file>

<file path=ppt/media/image9.jpeg>
</file>

<file path=ppt/media/image90.png>
</file>

<file path=ppt/media/image91.png>
</file>

<file path=ppt/media/image92.png>
</file>

<file path=ppt/media/image93.png>
</file>

<file path=ppt/media/image94.jpeg>
</file>

<file path=ppt/media/image95.jpe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49" name="Shape 449"/>
          <p:cNvSpPr>
            <a:spLocks noGrp="1" noRot="1" noChangeAspect="1"/>
          </p:cNvSpPr>
          <p:nvPr>
            <p:ph type="sldImg"/>
          </p:nvPr>
        </p:nvSpPr>
        <p:spPr>
          <a:xfrm>
            <a:off x="1143000" y="685800"/>
            <a:ext cx="4572000" cy="3429000"/>
          </a:xfrm>
          <a:prstGeom prst="rect">
            <a:avLst/>
          </a:prstGeom>
        </p:spPr>
        <p:txBody>
          <a:bodyPr/>
          <a:lstStyle/>
          <a:p>
            <a:endParaRPr/>
          </a:p>
        </p:txBody>
      </p:sp>
      <p:sp>
        <p:nvSpPr>
          <p:cNvPr id="450" name="Shape 45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spcBef>
        <a:spcPts val="600"/>
      </a:spcBef>
      <a:defRPr sz="1100">
        <a:latin typeface="+mj-lt"/>
        <a:ea typeface="+mj-ea"/>
        <a:cs typeface="+mj-cs"/>
        <a:sym typeface="Calibri"/>
      </a:defRPr>
    </a:lvl1pPr>
    <a:lvl2pPr indent="228600" latinLnBrk="0">
      <a:spcBef>
        <a:spcPts val="600"/>
      </a:spcBef>
      <a:defRPr sz="1100">
        <a:latin typeface="+mj-lt"/>
        <a:ea typeface="+mj-ea"/>
        <a:cs typeface="+mj-cs"/>
        <a:sym typeface="Calibri"/>
      </a:defRPr>
    </a:lvl2pPr>
    <a:lvl3pPr indent="457200" latinLnBrk="0">
      <a:spcBef>
        <a:spcPts val="600"/>
      </a:spcBef>
      <a:defRPr sz="1100">
        <a:latin typeface="+mj-lt"/>
        <a:ea typeface="+mj-ea"/>
        <a:cs typeface="+mj-cs"/>
        <a:sym typeface="Calibri"/>
      </a:defRPr>
    </a:lvl3pPr>
    <a:lvl4pPr indent="685800" latinLnBrk="0">
      <a:spcBef>
        <a:spcPts val="600"/>
      </a:spcBef>
      <a:defRPr sz="1100">
        <a:latin typeface="+mj-lt"/>
        <a:ea typeface="+mj-ea"/>
        <a:cs typeface="+mj-cs"/>
        <a:sym typeface="Calibri"/>
      </a:defRPr>
    </a:lvl4pPr>
    <a:lvl5pPr indent="914400" latinLnBrk="0">
      <a:spcBef>
        <a:spcPts val="600"/>
      </a:spcBef>
      <a:defRPr sz="1100">
        <a:latin typeface="+mj-lt"/>
        <a:ea typeface="+mj-ea"/>
        <a:cs typeface="+mj-cs"/>
        <a:sym typeface="Calibri"/>
      </a:defRPr>
    </a:lvl5pPr>
    <a:lvl6pPr indent="1143000" latinLnBrk="0">
      <a:spcBef>
        <a:spcPts val="600"/>
      </a:spcBef>
      <a:defRPr sz="1100">
        <a:latin typeface="+mj-lt"/>
        <a:ea typeface="+mj-ea"/>
        <a:cs typeface="+mj-cs"/>
        <a:sym typeface="Calibri"/>
      </a:defRPr>
    </a:lvl6pPr>
    <a:lvl7pPr indent="1371600" latinLnBrk="0">
      <a:spcBef>
        <a:spcPts val="600"/>
      </a:spcBef>
      <a:defRPr sz="1100">
        <a:latin typeface="+mj-lt"/>
        <a:ea typeface="+mj-ea"/>
        <a:cs typeface="+mj-cs"/>
        <a:sym typeface="Calibri"/>
      </a:defRPr>
    </a:lvl7pPr>
    <a:lvl8pPr indent="1600200" latinLnBrk="0">
      <a:spcBef>
        <a:spcPts val="600"/>
      </a:spcBef>
      <a:defRPr sz="1100">
        <a:latin typeface="+mj-lt"/>
        <a:ea typeface="+mj-ea"/>
        <a:cs typeface="+mj-cs"/>
        <a:sym typeface="Calibri"/>
      </a:defRPr>
    </a:lvl8pPr>
    <a:lvl9pPr indent="1828800" latinLnBrk="0">
      <a:spcBef>
        <a:spcPts val="600"/>
      </a:spcBef>
      <a:defRPr sz="11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eg"/><Relationship Id="rId3"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eg"/><Relationship Id="rId3" Type="http://schemas.openxmlformats.org/officeDocument/2006/relationships/image" Target="../media/image14.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4.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without Picture">
    <p:bg>
      <p:bgPr>
        <a:solidFill>
          <a:srgbClr val="DCE3E4"/>
        </a:solidFill>
        <a:effectLst/>
      </p:bgPr>
    </p:bg>
    <p:spTree>
      <p:nvGrpSpPr>
        <p:cNvPr id="1" name=""/>
        <p:cNvGrpSpPr/>
        <p:nvPr/>
      </p:nvGrpSpPr>
      <p:grpSpPr>
        <a:xfrm>
          <a:off x="0" y="0"/>
          <a:ext cx="0" cy="0"/>
          <a:chOff x="0" y="0"/>
          <a:chExt cx="0" cy="0"/>
        </a:xfrm>
      </p:grpSpPr>
      <p:sp>
        <p:nvSpPr>
          <p:cNvPr id="18" name="Shape 18"/>
          <p:cNvSpPr>
            <a:spLocks noGrp="1"/>
          </p:cNvSpPr>
          <p:nvPr>
            <p:ph type="title"/>
          </p:nvPr>
        </p:nvSpPr>
        <p:spPr>
          <a:xfrm>
            <a:off x="531814" y="739776"/>
            <a:ext cx="11125200" cy="1470026"/>
          </a:xfrm>
          <a:prstGeom prst="rect">
            <a:avLst/>
          </a:prstGeom>
        </p:spPr>
        <p:txBody>
          <a:bodyPr/>
          <a:lstStyle>
            <a:lvl1pPr>
              <a:defRPr sz="4800"/>
            </a:lvl1pPr>
          </a:lstStyle>
          <a:p>
            <a:r>
              <a:t>Title Text</a:t>
            </a:r>
          </a:p>
        </p:txBody>
      </p:sp>
      <p:sp>
        <p:nvSpPr>
          <p:cNvPr id="19" name="Shape 19"/>
          <p:cNvSpPr>
            <a:spLocks noGrp="1"/>
          </p:cNvSpPr>
          <p:nvPr>
            <p:ph type="body" sz="quarter" idx="1"/>
          </p:nvPr>
        </p:nvSpPr>
        <p:spPr>
          <a:xfrm>
            <a:off x="531762" y="2286000"/>
            <a:ext cx="11126649" cy="914400"/>
          </a:xfrm>
          <a:prstGeom prst="rect">
            <a:avLst/>
          </a:prstGeom>
        </p:spPr>
        <p:txBody>
          <a:bodyPr/>
          <a:lstStyle>
            <a:lvl1pPr marL="0" indent="0">
              <a:spcBef>
                <a:spcPts val="0"/>
              </a:spcBef>
              <a:buClrTx/>
              <a:buSzTx/>
              <a:buFontTx/>
              <a:buNone/>
              <a:defRPr sz="2400" b="1"/>
            </a:lvl1pPr>
            <a:lvl2pPr marL="0" indent="457200">
              <a:spcBef>
                <a:spcPts val="0"/>
              </a:spcBef>
              <a:buClrTx/>
              <a:buSzTx/>
              <a:buFontTx/>
              <a:buNone/>
              <a:defRPr sz="2400" b="1"/>
            </a:lvl2pPr>
            <a:lvl3pPr marL="0" indent="914400">
              <a:spcBef>
                <a:spcPts val="0"/>
              </a:spcBef>
              <a:buClrTx/>
              <a:buSzTx/>
              <a:buFontTx/>
              <a:buNone/>
              <a:defRPr sz="2400" b="1"/>
            </a:lvl3pPr>
            <a:lvl4pPr marL="0" indent="1371600">
              <a:spcBef>
                <a:spcPts val="0"/>
              </a:spcBef>
              <a:buClrTx/>
              <a:buSzTx/>
              <a:buFontTx/>
              <a:buNone/>
              <a:defRPr sz="2400" b="1"/>
            </a:lvl4pPr>
            <a:lvl5pPr marL="0" indent="1828800">
              <a:spcBef>
                <a:spcPts val="0"/>
              </a:spcBef>
              <a:buClrTx/>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20" name="Shape 20"/>
          <p:cNvSpPr>
            <a:spLocks noGrp="1"/>
          </p:cNvSpPr>
          <p:nvPr>
            <p:ph type="body" sz="half" idx="13"/>
          </p:nvPr>
        </p:nvSpPr>
        <p:spPr>
          <a:xfrm>
            <a:off x="531813" y="3429453"/>
            <a:ext cx="11125201" cy="2514150"/>
          </a:xfrm>
          <a:prstGeom prst="rect">
            <a:avLst/>
          </a:prstGeom>
        </p:spPr>
        <p:txBody>
          <a:bodyPr/>
          <a:lstStyle/>
          <a:p>
            <a:pPr marL="0" indent="1587">
              <a:spcBef>
                <a:spcPts val="0"/>
              </a:spcBef>
              <a:buClrTx/>
              <a:buSzTx/>
              <a:buFontTx/>
              <a:buNone/>
              <a:defRPr sz="2400"/>
            </a:pPr>
            <a:endParaRPr/>
          </a:p>
        </p:txBody>
      </p:sp>
      <p:sp>
        <p:nvSpPr>
          <p:cNvPr id="21" name="Shape 21"/>
          <p:cNvSpPr/>
          <p:nvPr/>
        </p:nvSpPr>
        <p:spPr>
          <a:xfrm>
            <a:off x="5449549" y="6584188"/>
            <a:ext cx="3127525"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lgn="r">
              <a:defRPr sz="800"/>
            </a:pPr>
            <a:r>
              <a:t>Copyright © 2015, Oracle and/or its affiliates. All rights reserved.  |</a:t>
            </a:r>
          </a:p>
        </p:txBody>
      </p:sp>
      <p:pic>
        <p:nvPicPr>
          <p:cNvPr id="22" name="image1.png" descr="Oracle logo in white on red staging background"/>
          <p:cNvPicPr>
            <a:picLocks noChangeAspect="1"/>
          </p:cNvPicPr>
          <p:nvPr/>
        </p:nvPicPr>
        <p:blipFill>
          <a:blip r:embed="rId2">
            <a:extLst/>
          </a:blip>
          <a:stretch>
            <a:fillRect/>
          </a:stretch>
        </p:blipFill>
        <p:spPr>
          <a:xfrm>
            <a:off x="530352" y="6263640"/>
            <a:ext cx="1625140" cy="594361"/>
          </a:xfrm>
          <a:prstGeom prst="rect">
            <a:avLst/>
          </a:prstGeom>
          <a:ln w="12700">
            <a:miter lim="400000"/>
          </a:ln>
        </p:spPr>
      </p:pic>
      <p:sp>
        <p:nvSpPr>
          <p:cNvPr id="23" name="Shape 23"/>
          <p:cNvSpPr>
            <a:spLocks noGrp="1"/>
          </p:cNvSpPr>
          <p:nvPr>
            <p:ph type="sldNum" sz="quarter" idx="2"/>
          </p:nvPr>
        </p:nvSpPr>
        <p:spPr>
          <a:xfrm>
            <a:off x="5886661" y="6172200"/>
            <a:ext cx="2841838"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with Logo">
    <p:spTree>
      <p:nvGrpSpPr>
        <p:cNvPr id="1" name=""/>
        <p:cNvGrpSpPr/>
        <p:nvPr/>
      </p:nvGrpSpPr>
      <p:grpSpPr>
        <a:xfrm>
          <a:off x="0" y="0"/>
          <a:ext cx="0" cy="0"/>
          <a:chOff x="0" y="0"/>
          <a:chExt cx="0" cy="0"/>
        </a:xfrm>
      </p:grpSpPr>
      <p:sp>
        <p:nvSpPr>
          <p:cNvPr id="133" name="Shape 133"/>
          <p:cNvSpPr>
            <a:spLocks noGrp="1"/>
          </p:cNvSpPr>
          <p:nvPr>
            <p:ph type="title"/>
          </p:nvPr>
        </p:nvSpPr>
        <p:spPr>
          <a:xfrm>
            <a:off x="3198811" y="1905000"/>
            <a:ext cx="8456615" cy="2209800"/>
          </a:xfrm>
          <a:prstGeom prst="rect">
            <a:avLst/>
          </a:prstGeom>
        </p:spPr>
        <p:txBody>
          <a:bodyPr anchor="t"/>
          <a:lstStyle>
            <a:lvl1pPr marL="228600" indent="-228600">
              <a:defRPr sz="4000"/>
            </a:lvl1pPr>
          </a:lstStyle>
          <a:p>
            <a:r>
              <a:t>Title Text</a:t>
            </a:r>
          </a:p>
        </p:txBody>
      </p:sp>
      <p:sp>
        <p:nvSpPr>
          <p:cNvPr id="134" name="Shape 134"/>
          <p:cNvSpPr>
            <a:spLocks noGrp="1"/>
          </p:cNvSpPr>
          <p:nvPr>
            <p:ph type="body" sz="quarter" idx="1"/>
          </p:nvPr>
        </p:nvSpPr>
        <p:spPr>
          <a:xfrm>
            <a:off x="3503610" y="4191000"/>
            <a:ext cx="8151815" cy="762000"/>
          </a:xfrm>
          <a:prstGeom prst="rect">
            <a:avLst/>
          </a:prstGeom>
        </p:spPr>
        <p:txBody>
          <a:bodyPr/>
          <a:lstStyle>
            <a:lvl1pPr marL="292100" indent="-292100">
              <a:spcBef>
                <a:spcPts val="0"/>
              </a:spcBef>
              <a:buClr>
                <a:srgbClr val="5F5F5F"/>
              </a:buClr>
              <a:buChar char="–"/>
              <a:defRPr sz="2400"/>
            </a:lvl1pPr>
            <a:lvl2pPr marL="0" indent="457200">
              <a:spcBef>
                <a:spcPts val="0"/>
              </a:spcBef>
              <a:buClr>
                <a:srgbClr val="5F5F5F"/>
              </a:buClr>
              <a:buSzTx/>
              <a:buNone/>
              <a:defRPr sz="2400"/>
            </a:lvl2pPr>
            <a:lvl3pPr marL="0" indent="914400">
              <a:spcBef>
                <a:spcPts val="0"/>
              </a:spcBef>
              <a:buClr>
                <a:srgbClr val="5F5F5F"/>
              </a:buClr>
              <a:buSzTx/>
              <a:buNone/>
              <a:defRPr sz="2400"/>
            </a:lvl3pPr>
            <a:lvl4pPr marL="0" indent="1371600">
              <a:spcBef>
                <a:spcPts val="0"/>
              </a:spcBef>
              <a:buClr>
                <a:srgbClr val="5F5F5F"/>
              </a:buClr>
              <a:buSzTx/>
              <a:buNone/>
              <a:defRPr sz="2400"/>
            </a:lvl4pPr>
            <a:lvl5pPr marL="0" indent="1828800">
              <a:spcBef>
                <a:spcPts val="0"/>
              </a:spcBef>
              <a:buClr>
                <a:srgbClr val="5F5F5F"/>
              </a:buClr>
              <a:buSzTx/>
              <a:buNone/>
              <a:defRPr sz="2400"/>
            </a:lvl5pPr>
          </a:lstStyle>
          <a:p>
            <a:r>
              <a:t>Body Level One</a:t>
            </a:r>
          </a:p>
          <a:p>
            <a:pPr lvl="1"/>
            <a:r>
              <a:t>Body Level Two</a:t>
            </a:r>
          </a:p>
          <a:p>
            <a:pPr lvl="2"/>
            <a:r>
              <a:t>Body Level Three</a:t>
            </a:r>
          </a:p>
          <a:p>
            <a:pPr lvl="3"/>
            <a:r>
              <a:t>Body Level Four</a:t>
            </a:r>
          </a:p>
          <a:p>
            <a:pPr lvl="4"/>
            <a:r>
              <a:t>Body Level Five</a:t>
            </a:r>
          </a:p>
        </p:txBody>
      </p:sp>
      <p:sp>
        <p:nvSpPr>
          <p:cNvPr id="135" name="Shape 13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Quote with Picture">
    <p:spTree>
      <p:nvGrpSpPr>
        <p:cNvPr id="1" name=""/>
        <p:cNvGrpSpPr/>
        <p:nvPr/>
      </p:nvGrpSpPr>
      <p:grpSpPr>
        <a:xfrm>
          <a:off x="0" y="0"/>
          <a:ext cx="0" cy="0"/>
          <a:chOff x="0" y="0"/>
          <a:chExt cx="0" cy="0"/>
        </a:xfrm>
      </p:grpSpPr>
      <p:sp>
        <p:nvSpPr>
          <p:cNvPr id="142" name="Shape 142"/>
          <p:cNvSpPr>
            <a:spLocks noGrp="1"/>
          </p:cNvSpPr>
          <p:nvPr>
            <p:ph type="title"/>
          </p:nvPr>
        </p:nvSpPr>
        <p:spPr>
          <a:xfrm>
            <a:off x="3198811" y="1905000"/>
            <a:ext cx="8456615" cy="2209800"/>
          </a:xfrm>
          <a:prstGeom prst="rect">
            <a:avLst/>
          </a:prstGeom>
        </p:spPr>
        <p:txBody>
          <a:bodyPr anchor="t"/>
          <a:lstStyle>
            <a:lvl1pPr marL="228600" indent="-228600">
              <a:defRPr sz="4000"/>
            </a:lvl1pPr>
          </a:lstStyle>
          <a:p>
            <a:r>
              <a:t>Title Text</a:t>
            </a:r>
          </a:p>
        </p:txBody>
      </p:sp>
      <p:sp>
        <p:nvSpPr>
          <p:cNvPr id="143" name="Shape 143"/>
          <p:cNvSpPr>
            <a:spLocks noGrp="1"/>
          </p:cNvSpPr>
          <p:nvPr>
            <p:ph type="body" sz="quarter" idx="1"/>
          </p:nvPr>
        </p:nvSpPr>
        <p:spPr>
          <a:xfrm>
            <a:off x="3503610" y="4191000"/>
            <a:ext cx="8151815" cy="762000"/>
          </a:xfrm>
          <a:prstGeom prst="rect">
            <a:avLst/>
          </a:prstGeom>
        </p:spPr>
        <p:txBody>
          <a:bodyPr/>
          <a:lstStyle>
            <a:lvl1pPr marL="292100" indent="-292100">
              <a:spcBef>
                <a:spcPts val="0"/>
              </a:spcBef>
              <a:buClr>
                <a:srgbClr val="5F5F5F"/>
              </a:buClr>
              <a:buChar char="–"/>
              <a:defRPr sz="2400"/>
            </a:lvl1pPr>
            <a:lvl2pPr marL="0" indent="457200">
              <a:spcBef>
                <a:spcPts val="0"/>
              </a:spcBef>
              <a:buClr>
                <a:srgbClr val="5F5F5F"/>
              </a:buClr>
              <a:buSzTx/>
              <a:buNone/>
              <a:defRPr sz="2400"/>
            </a:lvl2pPr>
            <a:lvl3pPr marL="0" indent="914400">
              <a:spcBef>
                <a:spcPts val="0"/>
              </a:spcBef>
              <a:buClr>
                <a:srgbClr val="5F5F5F"/>
              </a:buClr>
              <a:buSzTx/>
              <a:buNone/>
              <a:defRPr sz="2400"/>
            </a:lvl3pPr>
            <a:lvl4pPr marL="0" indent="1371600">
              <a:spcBef>
                <a:spcPts val="0"/>
              </a:spcBef>
              <a:buClr>
                <a:srgbClr val="5F5F5F"/>
              </a:buClr>
              <a:buSzTx/>
              <a:buNone/>
              <a:defRPr sz="2400"/>
            </a:lvl4pPr>
            <a:lvl5pPr marL="0" indent="1828800">
              <a:spcBef>
                <a:spcPts val="0"/>
              </a:spcBef>
              <a:buClr>
                <a:srgbClr val="5F5F5F"/>
              </a:buClr>
              <a:buSzTx/>
              <a:buNone/>
              <a:defRPr sz="2400"/>
            </a:lvl5pPr>
          </a:lstStyle>
          <a:p>
            <a:r>
              <a:t>Body Level One</a:t>
            </a:r>
          </a:p>
          <a:p>
            <a:pPr lvl="1"/>
            <a:r>
              <a:t>Body Level Two</a:t>
            </a:r>
          </a:p>
          <a:p>
            <a:pPr lvl="2"/>
            <a:r>
              <a:t>Body Level Three</a:t>
            </a:r>
          </a:p>
          <a:p>
            <a:pPr lvl="3"/>
            <a:r>
              <a:t>Body Level Four</a:t>
            </a:r>
          </a:p>
          <a:p>
            <a:pPr lvl="4"/>
            <a:r>
              <a:t>Body Level Five</a:t>
            </a:r>
          </a:p>
        </p:txBody>
      </p:sp>
      <p:sp>
        <p:nvSpPr>
          <p:cNvPr id="144" name="Shape 144"/>
          <p:cNvSpPr>
            <a:spLocks noGrp="1"/>
          </p:cNvSpPr>
          <p:nvPr>
            <p:ph type="sldNum" sz="quarter" idx="2"/>
          </p:nvPr>
        </p:nvSpPr>
        <p:spPr>
          <a:prstGeom prst="rect">
            <a:avLst/>
          </a:prstGeom>
        </p:spPr>
        <p:txBody>
          <a:bodyPr/>
          <a:lstStyle/>
          <a:p>
            <a:fld id="{86CB4B4D-7CA3-9044-876B-883B54F8677D}" type="slidenum">
              <a:t>‹#›</a:t>
            </a:fld>
            <a:endParaRPr/>
          </a:p>
        </p:txBody>
      </p:sp>
      <p:sp>
        <p:nvSpPr>
          <p:cNvPr id="145" name="Shape 145"/>
          <p:cNvSpPr>
            <a:spLocks noGrp="1"/>
          </p:cNvSpPr>
          <p:nvPr>
            <p:ph type="pic" sz="quarter" idx="13"/>
          </p:nvPr>
        </p:nvSpPr>
        <p:spPr>
          <a:xfrm>
            <a:off x="531812" y="1905000"/>
            <a:ext cx="2194562" cy="3072384"/>
          </a:xfrm>
          <a:prstGeom prst="rect">
            <a:avLst/>
          </a:prstGeom>
        </p:spPr>
        <p:txBody>
          <a:bodyPr lIns="91439" tIns="45719" rIns="91439" bIns="45719">
            <a:noAutofit/>
          </a:bodyPr>
          <a:lstStyle/>
          <a:p>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152" name="Shape 152"/>
          <p:cNvSpPr/>
          <p:nvPr/>
        </p:nvSpPr>
        <p:spPr>
          <a:xfrm flipH="1">
            <a:off x="6094412" y="1524000"/>
            <a:ext cx="1" cy="4419600"/>
          </a:xfrm>
          <a:prstGeom prst="line">
            <a:avLst/>
          </a:prstGeom>
          <a:ln w="19050">
            <a:solidFill>
              <a:srgbClr val="DCE3E4"/>
            </a:solidFill>
            <a:miter/>
          </a:ln>
        </p:spPr>
        <p:txBody>
          <a:bodyPr lIns="45719" rIns="45719"/>
          <a:lstStyle/>
          <a:p>
            <a:endParaRPr/>
          </a:p>
        </p:txBody>
      </p:sp>
      <p:sp>
        <p:nvSpPr>
          <p:cNvPr id="153" name="Shape 153"/>
          <p:cNvSpPr>
            <a:spLocks noGrp="1"/>
          </p:cNvSpPr>
          <p:nvPr>
            <p:ph type="body" sz="half" idx="1"/>
          </p:nvPr>
        </p:nvSpPr>
        <p:spPr>
          <a:xfrm>
            <a:off x="531812" y="1524000"/>
            <a:ext cx="5410200" cy="441960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54" name="Shape 154"/>
          <p:cNvSpPr>
            <a:spLocks noGrp="1"/>
          </p:cNvSpPr>
          <p:nvPr>
            <p:ph type="sldNum" sz="quarter" idx="2"/>
          </p:nvPr>
        </p:nvSpPr>
        <p:spPr>
          <a:prstGeom prst="rect">
            <a:avLst/>
          </a:prstGeom>
        </p:spPr>
        <p:txBody>
          <a:bodyPr/>
          <a:lstStyle/>
          <a:p>
            <a:fld id="{86CB4B4D-7CA3-9044-876B-883B54F8677D}" type="slidenum">
              <a:t>‹#›</a:t>
            </a:fld>
            <a:endParaRPr/>
          </a:p>
        </p:txBody>
      </p:sp>
      <p:sp>
        <p:nvSpPr>
          <p:cNvPr id="155" name="Shape 155"/>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hree Content">
    <p:spTree>
      <p:nvGrpSpPr>
        <p:cNvPr id="1" name=""/>
        <p:cNvGrpSpPr/>
        <p:nvPr/>
      </p:nvGrpSpPr>
      <p:grpSpPr>
        <a:xfrm>
          <a:off x="0" y="0"/>
          <a:ext cx="0" cy="0"/>
          <a:chOff x="0" y="0"/>
          <a:chExt cx="0" cy="0"/>
        </a:xfrm>
      </p:grpSpPr>
      <p:sp>
        <p:nvSpPr>
          <p:cNvPr id="162" name="Shape 162"/>
          <p:cNvSpPr/>
          <p:nvPr/>
        </p:nvSpPr>
        <p:spPr>
          <a:xfrm flipH="1">
            <a:off x="4189410" y="1524000"/>
            <a:ext cx="1" cy="4419600"/>
          </a:xfrm>
          <a:prstGeom prst="line">
            <a:avLst/>
          </a:prstGeom>
          <a:ln w="19050">
            <a:solidFill>
              <a:srgbClr val="DCE3E4"/>
            </a:solidFill>
            <a:miter/>
          </a:ln>
        </p:spPr>
        <p:txBody>
          <a:bodyPr lIns="45719" rIns="45719"/>
          <a:lstStyle/>
          <a:p>
            <a:endParaRPr/>
          </a:p>
        </p:txBody>
      </p:sp>
      <p:sp>
        <p:nvSpPr>
          <p:cNvPr id="163" name="Shape 163"/>
          <p:cNvSpPr/>
          <p:nvPr/>
        </p:nvSpPr>
        <p:spPr>
          <a:xfrm flipH="1">
            <a:off x="7999411" y="1524000"/>
            <a:ext cx="1" cy="4419600"/>
          </a:xfrm>
          <a:prstGeom prst="line">
            <a:avLst/>
          </a:prstGeom>
          <a:ln w="19050">
            <a:solidFill>
              <a:srgbClr val="DCE3E4"/>
            </a:solidFill>
            <a:miter/>
          </a:ln>
        </p:spPr>
        <p:txBody>
          <a:bodyPr lIns="45719" rIns="45719"/>
          <a:lstStyle/>
          <a:p>
            <a:endParaRPr/>
          </a:p>
        </p:txBody>
      </p:sp>
      <p:sp>
        <p:nvSpPr>
          <p:cNvPr id="164" name="Shape 164"/>
          <p:cNvSpPr>
            <a:spLocks noGrp="1"/>
          </p:cNvSpPr>
          <p:nvPr>
            <p:ph type="body" sz="quarter" idx="1"/>
          </p:nvPr>
        </p:nvSpPr>
        <p:spPr>
          <a:xfrm>
            <a:off x="531814" y="1524000"/>
            <a:ext cx="3474721" cy="4419601"/>
          </a:xfrm>
          <a:prstGeom prst="rect">
            <a:avLst/>
          </a:prstGeom>
        </p:spPr>
        <p:txBody>
          <a:bodyPr/>
          <a:lstStyle>
            <a:lvl1pPr>
              <a:defRPr sz="2400"/>
            </a:lvl1pPr>
            <a:lvl2pPr marL="548639" indent="-274319">
              <a:defRPr sz="2400"/>
            </a:lvl2pPr>
            <a:lvl3pPr marL="792479" indent="-243840">
              <a:defRPr sz="2400"/>
            </a:lvl3pPr>
            <a:lvl4pPr marL="1051560" indent="-274320">
              <a:defRPr sz="2400"/>
            </a:lvl4pPr>
            <a:lvl5pPr marL="1319348" indent="-313508">
              <a:defRPr sz="2400"/>
            </a:lvl5pPr>
          </a:lstStyle>
          <a:p>
            <a:r>
              <a:t>Body Level One</a:t>
            </a:r>
          </a:p>
          <a:p>
            <a:pPr lvl="1"/>
            <a:r>
              <a:t>Body Level Two</a:t>
            </a:r>
          </a:p>
          <a:p>
            <a:pPr lvl="2"/>
            <a:r>
              <a:t>Body Level Three</a:t>
            </a:r>
          </a:p>
          <a:p>
            <a:pPr lvl="3"/>
            <a:r>
              <a:t>Body Level Four</a:t>
            </a:r>
          </a:p>
          <a:p>
            <a:pPr lvl="4"/>
            <a:r>
              <a:t>Body Level Five</a:t>
            </a:r>
          </a:p>
        </p:txBody>
      </p:sp>
      <p:sp>
        <p:nvSpPr>
          <p:cNvPr id="165" name="Shape 165"/>
          <p:cNvSpPr>
            <a:spLocks noGrp="1"/>
          </p:cNvSpPr>
          <p:nvPr>
            <p:ph type="sldNum" sz="quarter" idx="2"/>
          </p:nvPr>
        </p:nvSpPr>
        <p:spPr>
          <a:prstGeom prst="rect">
            <a:avLst/>
          </a:prstGeom>
        </p:spPr>
        <p:txBody>
          <a:bodyPr/>
          <a:lstStyle/>
          <a:p>
            <a:fld id="{86CB4B4D-7CA3-9044-876B-883B54F8677D}" type="slidenum">
              <a:t>‹#›</a:t>
            </a:fld>
            <a:endParaRPr/>
          </a:p>
        </p:txBody>
      </p:sp>
      <p:sp>
        <p:nvSpPr>
          <p:cNvPr id="166" name="Shape 166"/>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Four Content">
    <p:spTree>
      <p:nvGrpSpPr>
        <p:cNvPr id="1" name=""/>
        <p:cNvGrpSpPr/>
        <p:nvPr/>
      </p:nvGrpSpPr>
      <p:grpSpPr>
        <a:xfrm>
          <a:off x="0" y="0"/>
          <a:ext cx="0" cy="0"/>
          <a:chOff x="0" y="0"/>
          <a:chExt cx="0" cy="0"/>
        </a:xfrm>
      </p:grpSpPr>
      <p:sp>
        <p:nvSpPr>
          <p:cNvPr id="173" name="Shape 173"/>
          <p:cNvSpPr>
            <a:spLocks noGrp="1"/>
          </p:cNvSpPr>
          <p:nvPr>
            <p:ph type="body" sz="quarter" idx="1"/>
          </p:nvPr>
        </p:nvSpPr>
        <p:spPr>
          <a:xfrm>
            <a:off x="531812" y="1524003"/>
            <a:ext cx="5410200" cy="2133600"/>
          </a:xfrm>
          <a:prstGeom prst="rect">
            <a:avLst/>
          </a:prstGeom>
        </p:spPr>
        <p:txBody>
          <a:bodyPr/>
          <a:lstStyle>
            <a:lvl1pPr>
              <a:defRPr sz="2400"/>
            </a:lvl1pPr>
            <a:lvl2pPr marL="548639" indent="-274319">
              <a:defRPr sz="2400"/>
            </a:lvl2pPr>
            <a:lvl3pPr marL="792479" indent="-243840">
              <a:defRPr sz="2400"/>
            </a:lvl3pPr>
            <a:lvl4pPr marL="1051560" indent="-274320">
              <a:defRPr sz="2400"/>
            </a:lvl4pPr>
            <a:lvl5pPr marL="1319348" indent="-313508">
              <a:defRPr sz="2400"/>
            </a:lvl5pPr>
          </a:lstStyle>
          <a:p>
            <a:r>
              <a:t>Body Level One</a:t>
            </a:r>
          </a:p>
          <a:p>
            <a:pPr lvl="1"/>
            <a:r>
              <a:t>Body Level Two</a:t>
            </a:r>
          </a:p>
          <a:p>
            <a:pPr lvl="2"/>
            <a:r>
              <a:t>Body Level Three</a:t>
            </a:r>
          </a:p>
          <a:p>
            <a:pPr lvl="3"/>
            <a:r>
              <a:t>Body Level Four</a:t>
            </a:r>
          </a:p>
          <a:p>
            <a:pPr lvl="4"/>
            <a:r>
              <a:t>Body Level Five</a:t>
            </a:r>
          </a:p>
        </p:txBody>
      </p:sp>
      <p:sp>
        <p:nvSpPr>
          <p:cNvPr id="174" name="Shape 174"/>
          <p:cNvSpPr>
            <a:spLocks noGrp="1"/>
          </p:cNvSpPr>
          <p:nvPr>
            <p:ph type="sldNum" sz="quarter" idx="2"/>
          </p:nvPr>
        </p:nvSpPr>
        <p:spPr>
          <a:prstGeom prst="rect">
            <a:avLst/>
          </a:prstGeom>
        </p:spPr>
        <p:txBody>
          <a:bodyPr/>
          <a:lstStyle/>
          <a:p>
            <a:fld id="{86CB4B4D-7CA3-9044-876B-883B54F8677D}" type="slidenum">
              <a:t>‹#›</a:t>
            </a:fld>
            <a:endParaRPr/>
          </a:p>
        </p:txBody>
      </p:sp>
      <p:sp>
        <p:nvSpPr>
          <p:cNvPr id="175" name="Shape 175"/>
          <p:cNvSpPr/>
          <p:nvPr/>
        </p:nvSpPr>
        <p:spPr>
          <a:xfrm flipH="1">
            <a:off x="6094412" y="1524000"/>
            <a:ext cx="1" cy="4419600"/>
          </a:xfrm>
          <a:prstGeom prst="line">
            <a:avLst/>
          </a:prstGeom>
          <a:ln w="19050">
            <a:solidFill>
              <a:srgbClr val="DCE3E4"/>
            </a:solidFill>
            <a:miter/>
          </a:ln>
        </p:spPr>
        <p:txBody>
          <a:bodyPr lIns="45719" rIns="45719"/>
          <a:lstStyle/>
          <a:p>
            <a:endParaRPr/>
          </a:p>
        </p:txBody>
      </p:sp>
      <p:sp>
        <p:nvSpPr>
          <p:cNvPr id="176" name="Shape 176"/>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Quadrant for Infographics">
    <p:spTree>
      <p:nvGrpSpPr>
        <p:cNvPr id="1" name=""/>
        <p:cNvGrpSpPr/>
        <p:nvPr/>
      </p:nvGrpSpPr>
      <p:grpSpPr>
        <a:xfrm>
          <a:off x="0" y="0"/>
          <a:ext cx="0" cy="0"/>
          <a:chOff x="0" y="0"/>
          <a:chExt cx="0" cy="0"/>
        </a:xfrm>
      </p:grpSpPr>
      <p:sp>
        <p:nvSpPr>
          <p:cNvPr id="183" name="Shape 183"/>
          <p:cNvSpPr>
            <a:spLocks noGrp="1"/>
          </p:cNvSpPr>
          <p:nvPr>
            <p:ph type="sldNum" sz="quarter" idx="2"/>
          </p:nvPr>
        </p:nvSpPr>
        <p:spPr>
          <a:prstGeom prst="rect">
            <a:avLst/>
          </a:prstGeom>
        </p:spPr>
        <p:txBody>
          <a:bodyPr/>
          <a:lstStyle/>
          <a:p>
            <a:fld id="{86CB4B4D-7CA3-9044-876B-883B54F8677D}" type="slidenum">
              <a:t>‹#›</a:t>
            </a:fld>
            <a:endParaRPr/>
          </a:p>
        </p:txBody>
      </p:sp>
      <p:sp>
        <p:nvSpPr>
          <p:cNvPr id="184" name="Shape 184"/>
          <p:cNvSpPr/>
          <p:nvPr/>
        </p:nvSpPr>
        <p:spPr>
          <a:xfrm flipH="1">
            <a:off x="6094412" y="1524000"/>
            <a:ext cx="1" cy="4419600"/>
          </a:xfrm>
          <a:prstGeom prst="line">
            <a:avLst/>
          </a:prstGeom>
          <a:ln w="19050">
            <a:solidFill>
              <a:srgbClr val="DCE3E4"/>
            </a:solidFill>
            <a:miter/>
          </a:ln>
        </p:spPr>
        <p:txBody>
          <a:bodyPr lIns="45719" rIns="45719"/>
          <a:lstStyle/>
          <a:p>
            <a:endParaRPr/>
          </a:p>
        </p:txBody>
      </p:sp>
      <p:sp>
        <p:nvSpPr>
          <p:cNvPr id="185" name="Shape 185"/>
          <p:cNvSpPr>
            <a:spLocks noGrp="1"/>
          </p:cNvSpPr>
          <p:nvPr>
            <p:ph type="body" sz="quarter" idx="1"/>
          </p:nvPr>
        </p:nvSpPr>
        <p:spPr>
          <a:xfrm>
            <a:off x="2436809" y="1524000"/>
            <a:ext cx="3505203" cy="2011681"/>
          </a:xfrm>
          <a:prstGeom prst="rect">
            <a:avLst/>
          </a:prstGeom>
        </p:spPr>
        <p:txBody>
          <a:bodyPr anchor="ctr"/>
          <a:lstStyle>
            <a:lvl1pPr marL="0" indent="0">
              <a:buClrTx/>
              <a:buSzTx/>
              <a:buFontTx/>
              <a:buNone/>
              <a:defRPr sz="2400"/>
            </a:lvl1pPr>
            <a:lvl2pPr marL="205740" indent="-205740">
              <a:buClrTx/>
              <a:buFontTx/>
              <a:buChar char="•"/>
              <a:defRPr sz="2400"/>
            </a:lvl2pPr>
            <a:lvl3pPr marL="205740" indent="-205740">
              <a:buClrTx/>
              <a:buFontTx/>
              <a:defRPr sz="2400"/>
            </a:lvl3pPr>
            <a:lvl4pPr marL="205740" indent="-205740">
              <a:buClrTx/>
              <a:buFontTx/>
              <a:buChar char="•"/>
              <a:defRPr sz="2400"/>
            </a:lvl4pPr>
            <a:lvl5pPr marL="205740" indent="-205740">
              <a:buClrTx/>
              <a:buFontTx/>
              <a:defRPr sz="2400"/>
            </a:lvl5pPr>
          </a:lstStyle>
          <a:p>
            <a:r>
              <a:t>Body Level One</a:t>
            </a:r>
          </a:p>
          <a:p>
            <a:pPr lvl="1"/>
            <a:r>
              <a:t>Body Level Two</a:t>
            </a:r>
          </a:p>
          <a:p>
            <a:pPr lvl="2"/>
            <a:r>
              <a:t>Body Level Three</a:t>
            </a:r>
          </a:p>
          <a:p>
            <a:pPr lvl="3"/>
            <a:r>
              <a:t>Body Level Four</a:t>
            </a:r>
          </a:p>
          <a:p>
            <a:pPr lvl="4"/>
            <a:r>
              <a:t>Body Level Five</a:t>
            </a:r>
          </a:p>
        </p:txBody>
      </p:sp>
      <p:sp>
        <p:nvSpPr>
          <p:cNvPr id="186" name="Shape 186"/>
          <p:cNvSpPr/>
          <p:nvPr/>
        </p:nvSpPr>
        <p:spPr>
          <a:xfrm flipH="1" flipV="1">
            <a:off x="531812" y="3733799"/>
            <a:ext cx="11125203" cy="2"/>
          </a:xfrm>
          <a:prstGeom prst="line">
            <a:avLst/>
          </a:prstGeom>
          <a:ln w="19050">
            <a:solidFill>
              <a:srgbClr val="DCE3E4"/>
            </a:solidFill>
            <a:miter/>
          </a:ln>
        </p:spPr>
        <p:txBody>
          <a:bodyPr lIns="45719" rIns="45719"/>
          <a:lstStyle/>
          <a:p>
            <a:endParaRPr/>
          </a:p>
        </p:txBody>
      </p:sp>
      <p:sp>
        <p:nvSpPr>
          <p:cNvPr id="187" name="Shape 187"/>
          <p:cNvSpPr>
            <a:spLocks noGrp="1"/>
          </p:cNvSpPr>
          <p:nvPr>
            <p:ph type="body" sz="quarter" idx="13"/>
          </p:nvPr>
        </p:nvSpPr>
        <p:spPr>
          <a:xfrm>
            <a:off x="8151811" y="1524000"/>
            <a:ext cx="3505203" cy="2011680"/>
          </a:xfrm>
          <a:prstGeom prst="rect">
            <a:avLst/>
          </a:prstGeom>
        </p:spPr>
        <p:txBody>
          <a:bodyPr anchor="ctr"/>
          <a:lstStyle/>
          <a:p>
            <a:pPr marL="0" indent="0">
              <a:buClrTx/>
              <a:buSzTx/>
              <a:buFontTx/>
              <a:buNone/>
              <a:defRPr sz="2400"/>
            </a:pPr>
            <a:endParaRPr/>
          </a:p>
        </p:txBody>
      </p:sp>
      <p:sp>
        <p:nvSpPr>
          <p:cNvPr id="188" name="Shape 188"/>
          <p:cNvSpPr>
            <a:spLocks noGrp="1"/>
          </p:cNvSpPr>
          <p:nvPr>
            <p:ph type="body" sz="quarter" idx="14"/>
          </p:nvPr>
        </p:nvSpPr>
        <p:spPr>
          <a:xfrm>
            <a:off x="2436809" y="3931920"/>
            <a:ext cx="3505203" cy="2011680"/>
          </a:xfrm>
          <a:prstGeom prst="rect">
            <a:avLst/>
          </a:prstGeom>
        </p:spPr>
        <p:txBody>
          <a:bodyPr anchor="ctr"/>
          <a:lstStyle/>
          <a:p>
            <a:pPr marL="0" indent="0">
              <a:buClrTx/>
              <a:buSzTx/>
              <a:buFontTx/>
              <a:buNone/>
              <a:defRPr sz="2400"/>
            </a:pPr>
            <a:endParaRPr/>
          </a:p>
        </p:txBody>
      </p:sp>
      <p:sp>
        <p:nvSpPr>
          <p:cNvPr id="189" name="Shape 189"/>
          <p:cNvSpPr>
            <a:spLocks noGrp="1"/>
          </p:cNvSpPr>
          <p:nvPr>
            <p:ph type="body" sz="quarter" idx="15"/>
          </p:nvPr>
        </p:nvSpPr>
        <p:spPr>
          <a:xfrm>
            <a:off x="8151811" y="3931920"/>
            <a:ext cx="3505203" cy="2011680"/>
          </a:xfrm>
          <a:prstGeom prst="rect">
            <a:avLst/>
          </a:prstGeom>
        </p:spPr>
        <p:txBody>
          <a:bodyPr anchor="ctr"/>
          <a:lstStyle/>
          <a:p>
            <a:pPr marL="0" indent="0">
              <a:buClrTx/>
              <a:buSzTx/>
              <a:buFontTx/>
              <a:buNone/>
              <a:defRPr sz="2400"/>
            </a:pPr>
            <a:endParaRPr/>
          </a:p>
        </p:txBody>
      </p:sp>
      <p:sp>
        <p:nvSpPr>
          <p:cNvPr id="190" name="Shape 190"/>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Metric">
    <p:spTree>
      <p:nvGrpSpPr>
        <p:cNvPr id="1" name=""/>
        <p:cNvGrpSpPr/>
        <p:nvPr/>
      </p:nvGrpSpPr>
      <p:grpSpPr>
        <a:xfrm>
          <a:off x="0" y="0"/>
          <a:ext cx="0" cy="0"/>
          <a:chOff x="0" y="0"/>
          <a:chExt cx="0" cy="0"/>
        </a:xfrm>
      </p:grpSpPr>
      <p:sp>
        <p:nvSpPr>
          <p:cNvPr id="197" name="Shape 197"/>
          <p:cNvSpPr>
            <a:spLocks noGrp="1"/>
          </p:cNvSpPr>
          <p:nvPr>
            <p:ph type="body" sz="quarter" idx="1"/>
          </p:nvPr>
        </p:nvSpPr>
        <p:spPr>
          <a:xfrm>
            <a:off x="5256214" y="1524000"/>
            <a:ext cx="5486401" cy="2743200"/>
          </a:xfrm>
          <a:prstGeom prst="rect">
            <a:avLst/>
          </a:prstGeom>
        </p:spPr>
        <p:txBody>
          <a:bodyPr anchor="ctr"/>
          <a:lstStyle>
            <a:lvl1pPr marL="0" indent="0">
              <a:buClrTx/>
              <a:buSzTx/>
              <a:buFontTx/>
              <a:buNone/>
            </a:lvl1pPr>
            <a:lvl2pPr marL="240029" indent="-240029">
              <a:buClrTx/>
              <a:buFontTx/>
              <a:buChar char="•"/>
            </a:lvl2pPr>
            <a:lvl3pPr marL="240029" indent="-240029">
              <a:buClrTx/>
              <a:buFontTx/>
            </a:lvl3pPr>
            <a:lvl4pPr marL="240029" indent="-240029">
              <a:buClrTx/>
              <a:buFontTx/>
              <a:buChar char="•"/>
            </a:lvl4pPr>
            <a:lvl5pPr marL="240029" indent="-240029">
              <a:buClrTx/>
              <a:buFontTx/>
            </a:lvl5pPr>
          </a:lstStyle>
          <a:p>
            <a:r>
              <a:t>Body Level One</a:t>
            </a:r>
          </a:p>
          <a:p>
            <a:pPr lvl="1"/>
            <a:r>
              <a:t>Body Level Two</a:t>
            </a:r>
          </a:p>
          <a:p>
            <a:pPr lvl="2"/>
            <a:r>
              <a:t>Body Level Three</a:t>
            </a:r>
          </a:p>
          <a:p>
            <a:pPr lvl="3"/>
            <a:r>
              <a:t>Body Level Four</a:t>
            </a:r>
          </a:p>
          <a:p>
            <a:pPr lvl="4"/>
            <a:r>
              <a:t>Body Level Five</a:t>
            </a:r>
          </a:p>
        </p:txBody>
      </p:sp>
      <p:sp>
        <p:nvSpPr>
          <p:cNvPr id="198" name="Shape 198"/>
          <p:cNvSpPr>
            <a:spLocks noGrp="1"/>
          </p:cNvSpPr>
          <p:nvPr>
            <p:ph type="sldNum" sz="quarter" idx="2"/>
          </p:nvPr>
        </p:nvSpPr>
        <p:spPr>
          <a:prstGeom prst="rect">
            <a:avLst/>
          </a:prstGeom>
        </p:spPr>
        <p:txBody>
          <a:bodyPr/>
          <a:lstStyle/>
          <a:p>
            <a:fld id="{86CB4B4D-7CA3-9044-876B-883B54F8677D}" type="slidenum">
              <a:t>‹#›</a:t>
            </a:fld>
            <a:endParaRPr/>
          </a:p>
        </p:txBody>
      </p:sp>
      <p:sp>
        <p:nvSpPr>
          <p:cNvPr id="199" name="Shape 199"/>
          <p:cNvSpPr>
            <a:spLocks noGrp="1"/>
          </p:cNvSpPr>
          <p:nvPr>
            <p:ph type="title"/>
          </p:nvPr>
        </p:nvSpPr>
        <p:spPr>
          <a:xfrm>
            <a:off x="760412" y="1524000"/>
            <a:ext cx="4076700" cy="2743200"/>
          </a:xfrm>
          <a:prstGeom prst="rect">
            <a:avLst/>
          </a:prstGeom>
        </p:spPr>
        <p:txBody>
          <a:bodyPr anchor="ctr"/>
          <a:lstStyle>
            <a:lvl1pPr algn="r">
              <a:defRPr sz="16600" b="1">
                <a:solidFill>
                  <a:schemeClr val="accent5"/>
                </a:solidFill>
              </a:defRPr>
            </a:lvl1pPr>
          </a:lstStyle>
          <a:p>
            <a:r>
              <a:t>Title Text</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Only">
    <p:spTree>
      <p:nvGrpSpPr>
        <p:cNvPr id="1" name=""/>
        <p:cNvGrpSpPr/>
        <p:nvPr/>
      </p:nvGrpSpPr>
      <p:grpSpPr>
        <a:xfrm>
          <a:off x="0" y="0"/>
          <a:ext cx="0" cy="0"/>
          <a:chOff x="0" y="0"/>
          <a:chExt cx="0" cy="0"/>
        </a:xfrm>
      </p:grpSpPr>
      <p:sp>
        <p:nvSpPr>
          <p:cNvPr id="206" name="Shape 206"/>
          <p:cNvSpPr>
            <a:spLocks noGrp="1"/>
          </p:cNvSpPr>
          <p:nvPr>
            <p:ph type="sldNum" sz="quarter" idx="2"/>
          </p:nvPr>
        </p:nvSpPr>
        <p:spPr>
          <a:prstGeom prst="rect">
            <a:avLst/>
          </a:prstGeom>
        </p:spPr>
        <p:txBody>
          <a:bodyPr/>
          <a:lstStyle/>
          <a:p>
            <a:fld id="{86CB4B4D-7CA3-9044-876B-883B54F8677D}" type="slidenum">
              <a:t>‹#›</a:t>
            </a:fld>
            <a:endParaRPr/>
          </a:p>
        </p:txBody>
      </p:sp>
      <p:sp>
        <p:nvSpPr>
          <p:cNvPr id="207" name="Shape 207"/>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Subtitle">
    <p:spTree>
      <p:nvGrpSpPr>
        <p:cNvPr id="1" name=""/>
        <p:cNvGrpSpPr/>
        <p:nvPr/>
      </p:nvGrpSpPr>
      <p:grpSpPr>
        <a:xfrm>
          <a:off x="0" y="0"/>
          <a:ext cx="0" cy="0"/>
          <a:chOff x="0" y="0"/>
          <a:chExt cx="0" cy="0"/>
        </a:xfrm>
      </p:grpSpPr>
      <p:sp>
        <p:nvSpPr>
          <p:cNvPr id="214" name="Shape 214"/>
          <p:cNvSpPr>
            <a:spLocks noGrp="1"/>
          </p:cNvSpPr>
          <p:nvPr>
            <p:ph type="sldNum" sz="quarter" idx="2"/>
          </p:nvPr>
        </p:nvSpPr>
        <p:spPr>
          <a:prstGeom prst="rect">
            <a:avLst/>
          </a:prstGeom>
        </p:spPr>
        <p:txBody>
          <a:bodyPr/>
          <a:lstStyle/>
          <a:p>
            <a:fld id="{86CB4B4D-7CA3-9044-876B-883B54F8677D}" type="slidenum">
              <a:t>‹#›</a:t>
            </a:fld>
            <a:endParaRPr/>
          </a:p>
        </p:txBody>
      </p:sp>
      <p:sp>
        <p:nvSpPr>
          <p:cNvPr id="215" name="Shape 215"/>
          <p:cNvSpPr>
            <a:spLocks noGrp="1"/>
          </p:cNvSpPr>
          <p:nvPr>
            <p:ph type="body" sz="quarter" idx="1"/>
          </p:nvPr>
        </p:nvSpPr>
        <p:spPr>
          <a:xfrm>
            <a:off x="531814" y="1373742"/>
            <a:ext cx="11125198" cy="343300"/>
          </a:xfrm>
          <a:prstGeom prst="rect">
            <a:avLst/>
          </a:prstGeom>
        </p:spPr>
        <p:txBody>
          <a:bodyPr/>
          <a:lstStyle>
            <a:lvl1pPr marL="0" indent="1587">
              <a:spcBef>
                <a:spcPts val="0"/>
              </a:spcBef>
              <a:buClrTx/>
              <a:buSzTx/>
              <a:buFontTx/>
              <a:buNone/>
              <a:defRPr sz="2400" b="1"/>
            </a:lvl1pPr>
            <a:lvl2pPr marL="0" indent="1587">
              <a:spcBef>
                <a:spcPts val="0"/>
              </a:spcBef>
              <a:buClrTx/>
              <a:buSzTx/>
              <a:buFontTx/>
              <a:buNone/>
              <a:defRPr sz="2400" b="1"/>
            </a:lvl2pPr>
            <a:lvl3pPr marL="0" indent="1587">
              <a:spcBef>
                <a:spcPts val="0"/>
              </a:spcBef>
              <a:buClrTx/>
              <a:buSzTx/>
              <a:buFontTx/>
              <a:buNone/>
              <a:defRPr sz="2400" b="1"/>
            </a:lvl3pPr>
            <a:lvl4pPr marL="0" indent="1587">
              <a:spcBef>
                <a:spcPts val="0"/>
              </a:spcBef>
              <a:buClrTx/>
              <a:buSzTx/>
              <a:buFontTx/>
              <a:buNone/>
              <a:defRPr sz="2400" b="1"/>
            </a:lvl4pPr>
            <a:lvl5pPr marL="0" indent="1587">
              <a:spcBef>
                <a:spcPts val="0"/>
              </a:spcBef>
              <a:buClrTx/>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216" name="Shape 216"/>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23" name="Shape 2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Slide with Pictur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 name="Shape 30" descr="Full slide 4-color photo can be inserted here"/>
          <p:cNvSpPr/>
          <p:nvPr/>
        </p:nvSpPr>
        <p:spPr>
          <a:xfrm>
            <a:off x="0" y="0"/>
            <a:ext cx="12188825" cy="6858000"/>
          </a:xfrm>
          <a:prstGeom prst="rect">
            <a:avLst/>
          </a:prstGeom>
          <a:solidFill>
            <a:schemeClr val="accent4">
              <a:alpha val="40000"/>
            </a:schemeClr>
          </a:solidFill>
          <a:ln w="12700">
            <a:miter lim="400000"/>
          </a:ln>
        </p:spPr>
        <p:txBody>
          <a:bodyPr lIns="45719" rIns="45719" anchor="ctr"/>
          <a:lstStyle/>
          <a:p>
            <a:pPr algn="ctr">
              <a:defRPr>
                <a:solidFill>
                  <a:srgbClr val="FFFFFF"/>
                </a:solidFill>
              </a:defRPr>
            </a:pPr>
            <a:endParaRPr/>
          </a:p>
        </p:txBody>
      </p:sp>
      <p:sp>
        <p:nvSpPr>
          <p:cNvPr id="31" name="Shape 31"/>
          <p:cNvSpPr>
            <a:spLocks noGrp="1"/>
          </p:cNvSpPr>
          <p:nvPr>
            <p:ph type="title"/>
          </p:nvPr>
        </p:nvSpPr>
        <p:spPr>
          <a:xfrm>
            <a:off x="531814" y="739776"/>
            <a:ext cx="9601201" cy="1470026"/>
          </a:xfrm>
          <a:prstGeom prst="rect">
            <a:avLst/>
          </a:prstGeom>
        </p:spPr>
        <p:txBody>
          <a:bodyPr/>
          <a:lstStyle>
            <a:lvl1pPr>
              <a:defRPr sz="4800">
                <a:solidFill>
                  <a:srgbClr val="FFFFFF"/>
                </a:solidFill>
              </a:defRPr>
            </a:lvl1pPr>
          </a:lstStyle>
          <a:p>
            <a:r>
              <a:t>Title Text</a:t>
            </a:r>
          </a:p>
        </p:txBody>
      </p:sp>
      <p:sp>
        <p:nvSpPr>
          <p:cNvPr id="32" name="Shape 32"/>
          <p:cNvSpPr>
            <a:spLocks noGrp="1"/>
          </p:cNvSpPr>
          <p:nvPr>
            <p:ph type="body" sz="quarter" idx="1"/>
          </p:nvPr>
        </p:nvSpPr>
        <p:spPr>
          <a:xfrm>
            <a:off x="531762" y="2286000"/>
            <a:ext cx="9601201" cy="914400"/>
          </a:xfrm>
          <a:prstGeom prst="rect">
            <a:avLst/>
          </a:prstGeom>
        </p:spPr>
        <p:txBody>
          <a:bodyPr/>
          <a:lstStyle>
            <a:lvl1pPr marL="0" indent="0">
              <a:spcBef>
                <a:spcPts val="0"/>
              </a:spcBef>
              <a:buClrTx/>
              <a:buSzTx/>
              <a:buFontTx/>
              <a:buNone/>
              <a:defRPr sz="2400" b="1">
                <a:solidFill>
                  <a:srgbClr val="FFFFFF"/>
                </a:solidFill>
              </a:defRPr>
            </a:lvl1pPr>
            <a:lvl2pPr marL="0" indent="457200">
              <a:spcBef>
                <a:spcPts val="0"/>
              </a:spcBef>
              <a:buClrTx/>
              <a:buSzTx/>
              <a:buFontTx/>
              <a:buNone/>
              <a:defRPr sz="2400" b="1">
                <a:solidFill>
                  <a:srgbClr val="FFFFFF"/>
                </a:solidFill>
              </a:defRPr>
            </a:lvl2pPr>
            <a:lvl3pPr marL="0" indent="914400">
              <a:spcBef>
                <a:spcPts val="0"/>
              </a:spcBef>
              <a:buClrTx/>
              <a:buSzTx/>
              <a:buFontTx/>
              <a:buNone/>
              <a:defRPr sz="2400" b="1">
                <a:solidFill>
                  <a:srgbClr val="FFFFFF"/>
                </a:solidFill>
              </a:defRPr>
            </a:lvl3pPr>
            <a:lvl4pPr marL="0" indent="1371600">
              <a:spcBef>
                <a:spcPts val="0"/>
              </a:spcBef>
              <a:buClrTx/>
              <a:buSzTx/>
              <a:buFontTx/>
              <a:buNone/>
              <a:defRPr sz="2400" b="1">
                <a:solidFill>
                  <a:srgbClr val="FFFFFF"/>
                </a:solidFill>
              </a:defRPr>
            </a:lvl4pPr>
            <a:lvl5pPr marL="0" indent="1828800">
              <a:spcBef>
                <a:spcPts val="0"/>
              </a:spcBef>
              <a:buClrTx/>
              <a:buSzTx/>
              <a:buFontTx/>
              <a:buNone/>
              <a:defRPr sz="24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33" name="Shape 33"/>
          <p:cNvSpPr>
            <a:spLocks noGrp="1"/>
          </p:cNvSpPr>
          <p:nvPr>
            <p:ph type="body" sz="half" idx="13"/>
          </p:nvPr>
        </p:nvSpPr>
        <p:spPr>
          <a:xfrm>
            <a:off x="531814" y="3429453"/>
            <a:ext cx="9601201" cy="2514150"/>
          </a:xfrm>
          <a:prstGeom prst="rect">
            <a:avLst/>
          </a:prstGeom>
        </p:spPr>
        <p:txBody>
          <a:bodyPr/>
          <a:lstStyle/>
          <a:p>
            <a:pPr marL="0" indent="1587">
              <a:spcBef>
                <a:spcPts val="0"/>
              </a:spcBef>
              <a:buClrTx/>
              <a:buSzTx/>
              <a:buFontTx/>
              <a:buNone/>
              <a:defRPr sz="2400">
                <a:solidFill>
                  <a:srgbClr val="FFFFFF"/>
                </a:solidFill>
              </a:defRPr>
            </a:pPr>
            <a:endParaRPr/>
          </a:p>
        </p:txBody>
      </p:sp>
      <p:sp>
        <p:nvSpPr>
          <p:cNvPr id="34" name="Shape 34"/>
          <p:cNvSpPr/>
          <p:nvPr/>
        </p:nvSpPr>
        <p:spPr>
          <a:xfrm>
            <a:off x="5449549" y="6584188"/>
            <a:ext cx="3127525"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lgn="r">
              <a:defRPr sz="800">
                <a:solidFill>
                  <a:srgbClr val="FFFFFF"/>
                </a:solidFill>
              </a:defRPr>
            </a:pPr>
            <a:r>
              <a:t>Copyright © 2015, Oracle and/or its affiliates. All rights reserved.  |</a:t>
            </a:r>
          </a:p>
        </p:txBody>
      </p:sp>
      <p:pic>
        <p:nvPicPr>
          <p:cNvPr id="35" name="image1.png" descr="Oracle logo in white on red staging background"/>
          <p:cNvPicPr>
            <a:picLocks noChangeAspect="1"/>
          </p:cNvPicPr>
          <p:nvPr/>
        </p:nvPicPr>
        <p:blipFill>
          <a:blip r:embed="rId3">
            <a:extLst/>
          </a:blip>
          <a:stretch>
            <a:fillRect/>
          </a:stretch>
        </p:blipFill>
        <p:spPr>
          <a:xfrm>
            <a:off x="530352" y="6263640"/>
            <a:ext cx="1625140" cy="594361"/>
          </a:xfrm>
          <a:prstGeom prst="rect">
            <a:avLst/>
          </a:prstGeom>
          <a:ln w="12700">
            <a:miter lim="400000"/>
          </a:ln>
        </p:spPr>
      </p:pic>
      <p:sp>
        <p:nvSpPr>
          <p:cNvPr id="36" name="Shape 36"/>
          <p:cNvSpPr>
            <a:spLocks noGrp="1"/>
          </p:cNvSpPr>
          <p:nvPr>
            <p:ph type="sldNum" sz="quarter" idx="2"/>
          </p:nvPr>
        </p:nvSpPr>
        <p:spPr>
          <a:xfrm>
            <a:off x="5886661" y="6172200"/>
            <a:ext cx="2841838"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230" name="Shape 230"/>
          <p:cNvSpPr>
            <a:spLocks noGrp="1"/>
          </p:cNvSpPr>
          <p:nvPr>
            <p:ph type="body" idx="1"/>
          </p:nvPr>
        </p:nvSpPr>
        <p:spPr>
          <a:xfrm>
            <a:off x="531661" y="1524000"/>
            <a:ext cx="7772552" cy="4419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1" name="Shape 231"/>
          <p:cNvSpPr>
            <a:spLocks noGrp="1"/>
          </p:cNvSpPr>
          <p:nvPr>
            <p:ph type="body" sz="quarter" idx="13"/>
          </p:nvPr>
        </p:nvSpPr>
        <p:spPr>
          <a:xfrm>
            <a:off x="8777289" y="1524000"/>
            <a:ext cx="2971802" cy="4419601"/>
          </a:xfrm>
          <a:prstGeom prst="rect">
            <a:avLst/>
          </a:prstGeom>
        </p:spPr>
        <p:txBody>
          <a:bodyPr/>
          <a:lstStyle/>
          <a:p>
            <a:pPr marL="0" indent="0">
              <a:buClrTx/>
              <a:buSzTx/>
              <a:buFontTx/>
              <a:buNone/>
              <a:defRPr sz="2000"/>
            </a:pPr>
            <a:endParaRPr/>
          </a:p>
        </p:txBody>
      </p:sp>
      <p:sp>
        <p:nvSpPr>
          <p:cNvPr id="232" name="Shape 232"/>
          <p:cNvSpPr>
            <a:spLocks noGrp="1"/>
          </p:cNvSpPr>
          <p:nvPr>
            <p:ph type="sldNum" sz="quarter" idx="2"/>
          </p:nvPr>
        </p:nvSpPr>
        <p:spPr>
          <a:prstGeom prst="rect">
            <a:avLst/>
          </a:prstGeom>
        </p:spPr>
        <p:txBody>
          <a:bodyPr/>
          <a:lstStyle/>
          <a:p>
            <a:fld id="{86CB4B4D-7CA3-9044-876B-883B54F8677D}" type="slidenum">
              <a:t>‹#›</a:t>
            </a:fld>
            <a:endParaRPr/>
          </a:p>
        </p:txBody>
      </p:sp>
      <p:sp>
        <p:nvSpPr>
          <p:cNvPr id="233" name="Shape 233"/>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240" name="Shape 240"/>
          <p:cNvSpPr>
            <a:spLocks noGrp="1"/>
          </p:cNvSpPr>
          <p:nvPr>
            <p:ph type="pic" sz="half" idx="13"/>
          </p:nvPr>
        </p:nvSpPr>
        <p:spPr>
          <a:xfrm>
            <a:off x="531812" y="1524000"/>
            <a:ext cx="6096000" cy="4416725"/>
          </a:xfrm>
          <a:prstGeom prst="rect">
            <a:avLst/>
          </a:prstGeom>
        </p:spPr>
        <p:txBody>
          <a:bodyPr lIns="91439" tIns="45719" rIns="91439" bIns="45719">
            <a:noAutofit/>
          </a:bodyPr>
          <a:lstStyle/>
          <a:p>
            <a:endParaRPr/>
          </a:p>
        </p:txBody>
      </p:sp>
      <p:sp>
        <p:nvSpPr>
          <p:cNvPr id="241" name="Shape 241"/>
          <p:cNvSpPr>
            <a:spLocks noGrp="1"/>
          </p:cNvSpPr>
          <p:nvPr>
            <p:ph type="body" sz="half" idx="1"/>
          </p:nvPr>
        </p:nvSpPr>
        <p:spPr>
          <a:xfrm>
            <a:off x="7008814" y="1524000"/>
            <a:ext cx="4648202" cy="4419600"/>
          </a:xfrm>
          <a:prstGeom prst="rect">
            <a:avLst/>
          </a:prstGeom>
        </p:spPr>
        <p:txBody>
          <a:bodyPr/>
          <a:lstStyle>
            <a:lvl1pPr marL="0" indent="0">
              <a:buClrTx/>
              <a:buSzTx/>
              <a:buFontTx/>
              <a:buNone/>
              <a:defRPr sz="2000"/>
            </a:lvl1pPr>
            <a:lvl2pPr marL="0" indent="457200">
              <a:buClrTx/>
              <a:buSzTx/>
              <a:buFontTx/>
              <a:buNone/>
              <a:defRPr sz="2000"/>
            </a:lvl2pPr>
            <a:lvl3pPr marL="0" indent="914400">
              <a:buClrTx/>
              <a:buSzTx/>
              <a:buFontTx/>
              <a:buNone/>
              <a:defRPr sz="2000"/>
            </a:lvl3pPr>
            <a:lvl4pPr marL="0" indent="1371600">
              <a:buClrTx/>
              <a:buSzTx/>
              <a:buFontTx/>
              <a:buNone/>
              <a:defRPr sz="2000"/>
            </a:lvl4pPr>
            <a:lvl5pPr marL="0" indent="1828800">
              <a:buClrTx/>
              <a:buSzTx/>
              <a:buFontTx/>
              <a:buNone/>
              <a:defRPr sz="2000"/>
            </a:lvl5pPr>
          </a:lstStyle>
          <a:p>
            <a:r>
              <a:t>Body Level One</a:t>
            </a:r>
          </a:p>
          <a:p>
            <a:pPr lvl="1"/>
            <a:r>
              <a:t>Body Level Two</a:t>
            </a:r>
          </a:p>
          <a:p>
            <a:pPr lvl="2"/>
            <a:r>
              <a:t>Body Level Three</a:t>
            </a:r>
          </a:p>
          <a:p>
            <a:pPr lvl="3"/>
            <a:r>
              <a:t>Body Level Four</a:t>
            </a:r>
          </a:p>
          <a:p>
            <a:pPr lvl="4"/>
            <a:r>
              <a:t>Body Level Five</a:t>
            </a:r>
          </a:p>
        </p:txBody>
      </p:sp>
      <p:sp>
        <p:nvSpPr>
          <p:cNvPr id="242" name="Shape 242"/>
          <p:cNvSpPr>
            <a:spLocks noGrp="1"/>
          </p:cNvSpPr>
          <p:nvPr>
            <p:ph type="sldNum" sz="quarter" idx="2"/>
          </p:nvPr>
        </p:nvSpPr>
        <p:spPr>
          <a:prstGeom prst="rect">
            <a:avLst/>
          </a:prstGeom>
        </p:spPr>
        <p:txBody>
          <a:bodyPr/>
          <a:lstStyle/>
          <a:p>
            <a:fld id="{86CB4B4D-7CA3-9044-876B-883B54F8677D}" type="slidenum">
              <a:t>‹#›</a:t>
            </a:fld>
            <a:endParaRPr/>
          </a:p>
        </p:txBody>
      </p:sp>
      <p:sp>
        <p:nvSpPr>
          <p:cNvPr id="243" name="Shape 243"/>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Two Pictures with Captions">
    <p:spTree>
      <p:nvGrpSpPr>
        <p:cNvPr id="1" name=""/>
        <p:cNvGrpSpPr/>
        <p:nvPr/>
      </p:nvGrpSpPr>
      <p:grpSpPr>
        <a:xfrm>
          <a:off x="0" y="0"/>
          <a:ext cx="0" cy="0"/>
          <a:chOff x="0" y="0"/>
          <a:chExt cx="0" cy="0"/>
        </a:xfrm>
      </p:grpSpPr>
      <p:sp>
        <p:nvSpPr>
          <p:cNvPr id="250" name="Shape 250"/>
          <p:cNvSpPr/>
          <p:nvPr/>
        </p:nvSpPr>
        <p:spPr>
          <a:xfrm flipH="1">
            <a:off x="6094412" y="1524000"/>
            <a:ext cx="1" cy="4419600"/>
          </a:xfrm>
          <a:prstGeom prst="line">
            <a:avLst/>
          </a:prstGeom>
          <a:ln w="19050">
            <a:solidFill>
              <a:srgbClr val="DCE3E4"/>
            </a:solidFill>
            <a:miter/>
          </a:ln>
        </p:spPr>
        <p:txBody>
          <a:bodyPr lIns="45719" rIns="45719"/>
          <a:lstStyle/>
          <a:p>
            <a:endParaRPr/>
          </a:p>
        </p:txBody>
      </p:sp>
      <p:sp>
        <p:nvSpPr>
          <p:cNvPr id="251" name="Shape 251"/>
          <p:cNvSpPr>
            <a:spLocks noGrp="1"/>
          </p:cNvSpPr>
          <p:nvPr>
            <p:ph type="pic" sz="half" idx="13"/>
          </p:nvPr>
        </p:nvSpPr>
        <p:spPr>
          <a:xfrm>
            <a:off x="531812" y="1524000"/>
            <a:ext cx="5413250" cy="3474721"/>
          </a:xfrm>
          <a:prstGeom prst="rect">
            <a:avLst/>
          </a:prstGeom>
        </p:spPr>
        <p:txBody>
          <a:bodyPr lIns="91439" tIns="45719" rIns="91439" bIns="45719">
            <a:noAutofit/>
          </a:bodyPr>
          <a:lstStyle/>
          <a:p>
            <a:endParaRPr/>
          </a:p>
        </p:txBody>
      </p:sp>
      <p:sp>
        <p:nvSpPr>
          <p:cNvPr id="252" name="Shape 252"/>
          <p:cNvSpPr>
            <a:spLocks noGrp="1"/>
          </p:cNvSpPr>
          <p:nvPr>
            <p:ph type="body" sz="quarter" idx="1"/>
          </p:nvPr>
        </p:nvSpPr>
        <p:spPr>
          <a:xfrm>
            <a:off x="531812" y="5105400"/>
            <a:ext cx="5410201" cy="838200"/>
          </a:xfrm>
          <a:prstGeom prst="rect">
            <a:avLst/>
          </a:prstGeom>
        </p:spPr>
        <p:txBody>
          <a:bodyPr/>
          <a:lstStyle>
            <a:lvl1pPr marL="0" indent="0">
              <a:buClrTx/>
              <a:buSzTx/>
              <a:buFontTx/>
              <a:buNone/>
              <a:defRPr sz="1800"/>
            </a:lvl1pPr>
            <a:lvl2pPr marL="0" indent="457200">
              <a:buClrTx/>
              <a:buSzTx/>
              <a:buFontTx/>
              <a:buNone/>
              <a:defRPr sz="1800"/>
            </a:lvl2pPr>
            <a:lvl3pPr marL="0" indent="914400">
              <a:buClrTx/>
              <a:buSzTx/>
              <a:buFontTx/>
              <a:buNone/>
              <a:defRPr sz="1800"/>
            </a:lvl3pPr>
            <a:lvl4pPr marL="0" indent="1371600">
              <a:buClrTx/>
              <a:buSzTx/>
              <a:buFontTx/>
              <a:buNone/>
              <a:defRPr sz="1800"/>
            </a:lvl4pPr>
            <a:lvl5pPr marL="0" indent="1828800">
              <a:buClrTx/>
              <a:buSzTx/>
              <a:buFontTx/>
              <a:buNone/>
              <a:defRPr sz="1800"/>
            </a:lvl5pPr>
          </a:lstStyle>
          <a:p>
            <a:r>
              <a:t>Body Level One</a:t>
            </a:r>
          </a:p>
          <a:p>
            <a:pPr lvl="1"/>
            <a:r>
              <a:t>Body Level Two</a:t>
            </a:r>
          </a:p>
          <a:p>
            <a:pPr lvl="2"/>
            <a:r>
              <a:t>Body Level Three</a:t>
            </a:r>
          </a:p>
          <a:p>
            <a:pPr lvl="3"/>
            <a:r>
              <a:t>Body Level Four</a:t>
            </a:r>
          </a:p>
          <a:p>
            <a:pPr lvl="4"/>
            <a:r>
              <a:t>Body Level Five</a:t>
            </a:r>
          </a:p>
        </p:txBody>
      </p:sp>
      <p:sp>
        <p:nvSpPr>
          <p:cNvPr id="253" name="Shape 253"/>
          <p:cNvSpPr>
            <a:spLocks noGrp="1"/>
          </p:cNvSpPr>
          <p:nvPr>
            <p:ph type="sldNum" sz="quarter" idx="2"/>
          </p:nvPr>
        </p:nvSpPr>
        <p:spPr>
          <a:prstGeom prst="rect">
            <a:avLst/>
          </a:prstGeom>
        </p:spPr>
        <p:txBody>
          <a:bodyPr/>
          <a:lstStyle/>
          <a:p>
            <a:fld id="{86CB4B4D-7CA3-9044-876B-883B54F8677D}" type="slidenum">
              <a:t>‹#›</a:t>
            </a:fld>
            <a:endParaRPr/>
          </a:p>
        </p:txBody>
      </p:sp>
      <p:sp>
        <p:nvSpPr>
          <p:cNvPr id="254" name="Shape 254"/>
          <p:cNvSpPr>
            <a:spLocks noGrp="1"/>
          </p:cNvSpPr>
          <p:nvPr>
            <p:ph type="pic" sz="half" idx="14"/>
          </p:nvPr>
        </p:nvSpPr>
        <p:spPr>
          <a:xfrm>
            <a:off x="6246810" y="1524000"/>
            <a:ext cx="5413250" cy="3474721"/>
          </a:xfrm>
          <a:prstGeom prst="rect">
            <a:avLst/>
          </a:prstGeom>
        </p:spPr>
        <p:txBody>
          <a:bodyPr lIns="91439" tIns="45719" rIns="91439" bIns="45719">
            <a:noAutofit/>
          </a:bodyPr>
          <a:lstStyle/>
          <a:p>
            <a:endParaRPr/>
          </a:p>
        </p:txBody>
      </p:sp>
      <p:sp>
        <p:nvSpPr>
          <p:cNvPr id="255" name="Shape 255"/>
          <p:cNvSpPr>
            <a:spLocks noGrp="1"/>
          </p:cNvSpPr>
          <p:nvPr>
            <p:ph type="body" sz="quarter" idx="15"/>
          </p:nvPr>
        </p:nvSpPr>
        <p:spPr>
          <a:xfrm>
            <a:off x="6246812" y="5105400"/>
            <a:ext cx="5410201" cy="838200"/>
          </a:xfrm>
          <a:prstGeom prst="rect">
            <a:avLst/>
          </a:prstGeom>
        </p:spPr>
        <p:txBody>
          <a:bodyPr/>
          <a:lstStyle/>
          <a:p>
            <a:pPr marL="0" indent="0">
              <a:buClrTx/>
              <a:buSzTx/>
              <a:buFontTx/>
              <a:buNone/>
              <a:defRPr sz="1800"/>
            </a:pPr>
            <a:endParaRPr/>
          </a:p>
        </p:txBody>
      </p:sp>
      <p:sp>
        <p:nvSpPr>
          <p:cNvPr id="256" name="Shape 256"/>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Three Pictures with Captions">
    <p:spTree>
      <p:nvGrpSpPr>
        <p:cNvPr id="1" name=""/>
        <p:cNvGrpSpPr/>
        <p:nvPr/>
      </p:nvGrpSpPr>
      <p:grpSpPr>
        <a:xfrm>
          <a:off x="0" y="0"/>
          <a:ext cx="0" cy="0"/>
          <a:chOff x="0" y="0"/>
          <a:chExt cx="0" cy="0"/>
        </a:xfrm>
      </p:grpSpPr>
      <p:sp>
        <p:nvSpPr>
          <p:cNvPr id="263" name="Shape 263"/>
          <p:cNvSpPr/>
          <p:nvPr/>
        </p:nvSpPr>
        <p:spPr>
          <a:xfrm flipH="1">
            <a:off x="4189410" y="1524000"/>
            <a:ext cx="1" cy="4419600"/>
          </a:xfrm>
          <a:prstGeom prst="line">
            <a:avLst/>
          </a:prstGeom>
          <a:ln w="19050">
            <a:solidFill>
              <a:srgbClr val="DCE3E4"/>
            </a:solidFill>
            <a:miter/>
          </a:ln>
        </p:spPr>
        <p:txBody>
          <a:bodyPr lIns="45719" rIns="45719"/>
          <a:lstStyle/>
          <a:p>
            <a:endParaRPr/>
          </a:p>
        </p:txBody>
      </p:sp>
      <p:sp>
        <p:nvSpPr>
          <p:cNvPr id="264" name="Shape 264"/>
          <p:cNvSpPr/>
          <p:nvPr/>
        </p:nvSpPr>
        <p:spPr>
          <a:xfrm flipH="1">
            <a:off x="7999411" y="1524000"/>
            <a:ext cx="1" cy="4419600"/>
          </a:xfrm>
          <a:prstGeom prst="line">
            <a:avLst/>
          </a:prstGeom>
          <a:ln w="19050">
            <a:solidFill>
              <a:srgbClr val="DCE3E4"/>
            </a:solidFill>
            <a:miter/>
          </a:ln>
        </p:spPr>
        <p:txBody>
          <a:bodyPr lIns="45719" rIns="45719"/>
          <a:lstStyle/>
          <a:p>
            <a:endParaRPr/>
          </a:p>
        </p:txBody>
      </p:sp>
      <p:sp>
        <p:nvSpPr>
          <p:cNvPr id="265" name="Shape 265"/>
          <p:cNvSpPr>
            <a:spLocks noGrp="1"/>
          </p:cNvSpPr>
          <p:nvPr>
            <p:ph type="pic" sz="quarter" idx="13"/>
          </p:nvPr>
        </p:nvSpPr>
        <p:spPr>
          <a:xfrm>
            <a:off x="531814" y="1524000"/>
            <a:ext cx="3474721" cy="3048000"/>
          </a:xfrm>
          <a:prstGeom prst="rect">
            <a:avLst/>
          </a:prstGeom>
        </p:spPr>
        <p:txBody>
          <a:bodyPr lIns="91439" tIns="45719" rIns="91439" bIns="45719">
            <a:noAutofit/>
          </a:bodyPr>
          <a:lstStyle/>
          <a:p>
            <a:endParaRPr/>
          </a:p>
        </p:txBody>
      </p:sp>
      <p:sp>
        <p:nvSpPr>
          <p:cNvPr id="266" name="Shape 266"/>
          <p:cNvSpPr>
            <a:spLocks noGrp="1"/>
          </p:cNvSpPr>
          <p:nvPr>
            <p:ph type="body" sz="quarter" idx="1"/>
          </p:nvPr>
        </p:nvSpPr>
        <p:spPr>
          <a:xfrm>
            <a:off x="531812" y="4701395"/>
            <a:ext cx="3474722" cy="1242205"/>
          </a:xfrm>
          <a:prstGeom prst="rect">
            <a:avLst/>
          </a:prstGeom>
        </p:spPr>
        <p:txBody>
          <a:bodyPr/>
          <a:lstStyle>
            <a:lvl1pPr marL="0" indent="0">
              <a:buClrTx/>
              <a:buSzTx/>
              <a:buFontTx/>
              <a:buNone/>
              <a:defRPr sz="1800"/>
            </a:lvl1pPr>
            <a:lvl2pPr marL="0" indent="457200">
              <a:buClrTx/>
              <a:buSzTx/>
              <a:buFontTx/>
              <a:buNone/>
              <a:defRPr sz="1800"/>
            </a:lvl2pPr>
            <a:lvl3pPr marL="0" indent="914400">
              <a:buClrTx/>
              <a:buSzTx/>
              <a:buFontTx/>
              <a:buNone/>
              <a:defRPr sz="1800"/>
            </a:lvl3pPr>
            <a:lvl4pPr marL="0" indent="1371600">
              <a:buClrTx/>
              <a:buSzTx/>
              <a:buFontTx/>
              <a:buNone/>
              <a:defRPr sz="1800"/>
            </a:lvl4pPr>
            <a:lvl5pPr marL="0" indent="1828800">
              <a:buClrTx/>
              <a:buSzTx/>
              <a:buFontTx/>
              <a:buNone/>
              <a:defRPr sz="1800"/>
            </a:lvl5pPr>
          </a:lstStyle>
          <a:p>
            <a:r>
              <a:t>Body Level One</a:t>
            </a:r>
          </a:p>
          <a:p>
            <a:pPr lvl="1"/>
            <a:r>
              <a:t>Body Level Two</a:t>
            </a:r>
          </a:p>
          <a:p>
            <a:pPr lvl="2"/>
            <a:r>
              <a:t>Body Level Three</a:t>
            </a:r>
          </a:p>
          <a:p>
            <a:pPr lvl="3"/>
            <a:r>
              <a:t>Body Level Four</a:t>
            </a:r>
          </a:p>
          <a:p>
            <a:pPr lvl="4"/>
            <a:r>
              <a:t>Body Level Five</a:t>
            </a:r>
          </a:p>
        </p:txBody>
      </p:sp>
      <p:sp>
        <p:nvSpPr>
          <p:cNvPr id="267" name="Shape 267"/>
          <p:cNvSpPr>
            <a:spLocks noGrp="1"/>
          </p:cNvSpPr>
          <p:nvPr>
            <p:ph type="sldNum" sz="quarter" idx="2"/>
          </p:nvPr>
        </p:nvSpPr>
        <p:spPr>
          <a:prstGeom prst="rect">
            <a:avLst/>
          </a:prstGeom>
        </p:spPr>
        <p:txBody>
          <a:bodyPr/>
          <a:lstStyle/>
          <a:p>
            <a:fld id="{86CB4B4D-7CA3-9044-876B-883B54F8677D}" type="slidenum">
              <a:t>‹#›</a:t>
            </a:fld>
            <a:endParaRPr/>
          </a:p>
        </p:txBody>
      </p:sp>
      <p:sp>
        <p:nvSpPr>
          <p:cNvPr id="268" name="Shape 268"/>
          <p:cNvSpPr>
            <a:spLocks noGrp="1"/>
          </p:cNvSpPr>
          <p:nvPr>
            <p:ph type="pic" sz="quarter" idx="14"/>
          </p:nvPr>
        </p:nvSpPr>
        <p:spPr>
          <a:xfrm>
            <a:off x="4357053" y="1524000"/>
            <a:ext cx="3474721" cy="3048000"/>
          </a:xfrm>
          <a:prstGeom prst="rect">
            <a:avLst/>
          </a:prstGeom>
        </p:spPr>
        <p:txBody>
          <a:bodyPr lIns="91439" tIns="45719" rIns="91439" bIns="45719">
            <a:noAutofit/>
          </a:bodyPr>
          <a:lstStyle/>
          <a:p>
            <a:endParaRPr/>
          </a:p>
        </p:txBody>
      </p:sp>
      <p:sp>
        <p:nvSpPr>
          <p:cNvPr id="269" name="Shape 269"/>
          <p:cNvSpPr>
            <a:spLocks noGrp="1"/>
          </p:cNvSpPr>
          <p:nvPr>
            <p:ph type="body" sz="quarter" idx="15"/>
          </p:nvPr>
        </p:nvSpPr>
        <p:spPr>
          <a:xfrm>
            <a:off x="4357053" y="4701395"/>
            <a:ext cx="3474721" cy="1242205"/>
          </a:xfrm>
          <a:prstGeom prst="rect">
            <a:avLst/>
          </a:prstGeom>
        </p:spPr>
        <p:txBody>
          <a:bodyPr/>
          <a:lstStyle/>
          <a:p>
            <a:pPr marL="0" indent="0">
              <a:buClrTx/>
              <a:buSzTx/>
              <a:buFontTx/>
              <a:buNone/>
              <a:defRPr sz="1800"/>
            </a:pPr>
            <a:endParaRPr/>
          </a:p>
        </p:txBody>
      </p:sp>
      <p:sp>
        <p:nvSpPr>
          <p:cNvPr id="270" name="Shape 270"/>
          <p:cNvSpPr>
            <a:spLocks noGrp="1"/>
          </p:cNvSpPr>
          <p:nvPr>
            <p:ph type="pic" sz="quarter" idx="16"/>
          </p:nvPr>
        </p:nvSpPr>
        <p:spPr>
          <a:xfrm>
            <a:off x="8182292" y="1524000"/>
            <a:ext cx="3474721" cy="3048000"/>
          </a:xfrm>
          <a:prstGeom prst="rect">
            <a:avLst/>
          </a:prstGeom>
        </p:spPr>
        <p:txBody>
          <a:bodyPr lIns="91439" tIns="45719" rIns="91439" bIns="45719">
            <a:noAutofit/>
          </a:bodyPr>
          <a:lstStyle/>
          <a:p>
            <a:endParaRPr/>
          </a:p>
        </p:txBody>
      </p:sp>
      <p:sp>
        <p:nvSpPr>
          <p:cNvPr id="271" name="Shape 271"/>
          <p:cNvSpPr>
            <a:spLocks noGrp="1"/>
          </p:cNvSpPr>
          <p:nvPr>
            <p:ph type="body" sz="quarter" idx="17"/>
          </p:nvPr>
        </p:nvSpPr>
        <p:spPr>
          <a:xfrm>
            <a:off x="8182292" y="4701395"/>
            <a:ext cx="3474721" cy="1242205"/>
          </a:xfrm>
          <a:prstGeom prst="rect">
            <a:avLst/>
          </a:prstGeom>
        </p:spPr>
        <p:txBody>
          <a:bodyPr/>
          <a:lstStyle/>
          <a:p>
            <a:pPr marL="0" indent="0">
              <a:buClrTx/>
              <a:buSzTx/>
              <a:buFontTx/>
              <a:buNone/>
              <a:defRPr sz="1800"/>
            </a:pPr>
            <a:endParaRPr/>
          </a:p>
        </p:txBody>
      </p:sp>
      <p:sp>
        <p:nvSpPr>
          <p:cNvPr id="272" name="Shape 272"/>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iOS Smartphone and Tablet: Horizontal">
    <p:spTree>
      <p:nvGrpSpPr>
        <p:cNvPr id="1" name=""/>
        <p:cNvGrpSpPr/>
        <p:nvPr/>
      </p:nvGrpSpPr>
      <p:grpSpPr>
        <a:xfrm>
          <a:off x="0" y="0"/>
          <a:ext cx="0" cy="0"/>
          <a:chOff x="0" y="0"/>
          <a:chExt cx="0" cy="0"/>
        </a:xfrm>
      </p:grpSpPr>
      <p:pic>
        <p:nvPicPr>
          <p:cNvPr id="279" name="image5.png" descr="Photos, screen captures, graphics can be inserted in a white mobile phone and tablet"/>
          <p:cNvPicPr>
            <a:picLocks noChangeAspect="1"/>
          </p:cNvPicPr>
          <p:nvPr/>
        </p:nvPicPr>
        <p:blipFill>
          <a:blip r:embed="rId2">
            <a:extLst/>
          </a:blip>
          <a:stretch>
            <a:fillRect/>
          </a:stretch>
        </p:blipFill>
        <p:spPr>
          <a:xfrm>
            <a:off x="3916717" y="1522827"/>
            <a:ext cx="6495367" cy="4567425"/>
          </a:xfrm>
          <a:prstGeom prst="rect">
            <a:avLst/>
          </a:prstGeom>
          <a:ln w="12700">
            <a:miter lim="400000"/>
          </a:ln>
        </p:spPr>
      </p:pic>
      <p:pic>
        <p:nvPicPr>
          <p:cNvPr id="280" name="image6.png"/>
          <p:cNvPicPr>
            <a:picLocks noChangeAspect="1"/>
          </p:cNvPicPr>
          <p:nvPr/>
        </p:nvPicPr>
        <p:blipFill>
          <a:blip r:embed="rId3">
            <a:extLst/>
          </a:blip>
          <a:stretch>
            <a:fillRect/>
          </a:stretch>
        </p:blipFill>
        <p:spPr>
          <a:xfrm>
            <a:off x="1770495" y="1827863"/>
            <a:ext cx="1840876" cy="3887140"/>
          </a:xfrm>
          <a:prstGeom prst="rect">
            <a:avLst/>
          </a:prstGeom>
          <a:ln w="12700">
            <a:miter lim="400000"/>
          </a:ln>
        </p:spPr>
      </p:pic>
      <p:sp>
        <p:nvSpPr>
          <p:cNvPr id="281" name="Shape 281"/>
          <p:cNvSpPr>
            <a:spLocks noGrp="1"/>
          </p:cNvSpPr>
          <p:nvPr>
            <p:ph type="pic" sz="quarter" idx="13"/>
          </p:nvPr>
        </p:nvSpPr>
        <p:spPr>
          <a:xfrm>
            <a:off x="1889122" y="2364582"/>
            <a:ext cx="1618489" cy="2833686"/>
          </a:xfrm>
          <a:prstGeom prst="rect">
            <a:avLst/>
          </a:prstGeom>
          <a:ln>
            <a:solidFill>
              <a:srgbClr val="DCE3E4"/>
            </a:solidFill>
            <a:round/>
          </a:ln>
        </p:spPr>
        <p:txBody>
          <a:bodyPr lIns="91439" tIns="45719" rIns="91439" bIns="45719">
            <a:noAutofit/>
          </a:bodyPr>
          <a:lstStyle/>
          <a:p>
            <a:endParaRPr/>
          </a:p>
        </p:txBody>
      </p:sp>
      <p:sp>
        <p:nvSpPr>
          <p:cNvPr id="282" name="Shape 282"/>
          <p:cNvSpPr>
            <a:spLocks noGrp="1"/>
          </p:cNvSpPr>
          <p:nvPr>
            <p:ph type="sldNum" sz="quarter" idx="2"/>
          </p:nvPr>
        </p:nvSpPr>
        <p:spPr>
          <a:prstGeom prst="rect">
            <a:avLst/>
          </a:prstGeom>
        </p:spPr>
        <p:txBody>
          <a:bodyPr/>
          <a:lstStyle/>
          <a:p>
            <a:fld id="{86CB4B4D-7CA3-9044-876B-883B54F8677D}" type="slidenum">
              <a:t>‹#›</a:t>
            </a:fld>
            <a:endParaRPr/>
          </a:p>
        </p:txBody>
      </p:sp>
      <p:sp>
        <p:nvSpPr>
          <p:cNvPr id="283" name="Shape 283"/>
          <p:cNvSpPr>
            <a:spLocks noGrp="1"/>
          </p:cNvSpPr>
          <p:nvPr>
            <p:ph type="pic" sz="half" idx="14"/>
          </p:nvPr>
        </p:nvSpPr>
        <p:spPr>
          <a:xfrm>
            <a:off x="4532312" y="1850231"/>
            <a:ext cx="5246688" cy="3969545"/>
          </a:xfrm>
          <a:prstGeom prst="rect">
            <a:avLst/>
          </a:prstGeom>
          <a:ln>
            <a:solidFill>
              <a:srgbClr val="DCE3E4"/>
            </a:solidFill>
            <a:round/>
          </a:ln>
        </p:spPr>
        <p:txBody>
          <a:bodyPr lIns="91439" tIns="45719" rIns="91439" bIns="45719">
            <a:noAutofit/>
          </a:bodyPr>
          <a:lstStyle/>
          <a:p>
            <a:endParaRPr/>
          </a:p>
        </p:txBody>
      </p:sp>
      <p:sp>
        <p:nvSpPr>
          <p:cNvPr id="284" name="Shape 284"/>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iOS Smartphone and Tablet: Vertical">
    <p:spTree>
      <p:nvGrpSpPr>
        <p:cNvPr id="1" name=""/>
        <p:cNvGrpSpPr/>
        <p:nvPr/>
      </p:nvGrpSpPr>
      <p:grpSpPr>
        <a:xfrm>
          <a:off x="0" y="0"/>
          <a:ext cx="0" cy="0"/>
          <a:chOff x="0" y="0"/>
          <a:chExt cx="0" cy="0"/>
        </a:xfrm>
      </p:grpSpPr>
      <p:pic>
        <p:nvPicPr>
          <p:cNvPr id="291" name="image5.png"/>
          <p:cNvPicPr>
            <a:picLocks noChangeAspect="1"/>
          </p:cNvPicPr>
          <p:nvPr/>
        </p:nvPicPr>
        <p:blipFill>
          <a:blip r:embed="rId2">
            <a:extLst/>
          </a:blip>
          <a:srcRect r="7517"/>
          <a:stretch>
            <a:fillRect/>
          </a:stretch>
        </p:blipFill>
        <p:spPr>
          <a:xfrm rot="5400000">
            <a:off x="5748377" y="1113567"/>
            <a:ext cx="6007048" cy="4567424"/>
          </a:xfrm>
          <a:prstGeom prst="rect">
            <a:avLst/>
          </a:prstGeom>
          <a:ln w="12700">
            <a:miter lim="400000"/>
          </a:ln>
        </p:spPr>
      </p:pic>
      <p:sp>
        <p:nvSpPr>
          <p:cNvPr id="292" name="Shape 292"/>
          <p:cNvSpPr>
            <a:spLocks noGrp="1"/>
          </p:cNvSpPr>
          <p:nvPr>
            <p:ph type="title"/>
          </p:nvPr>
        </p:nvSpPr>
        <p:spPr>
          <a:xfrm>
            <a:off x="531810" y="406400"/>
            <a:ext cx="5943601" cy="889000"/>
          </a:xfrm>
          <a:prstGeom prst="rect">
            <a:avLst/>
          </a:prstGeom>
        </p:spPr>
        <p:txBody>
          <a:bodyPr/>
          <a:lstStyle/>
          <a:p>
            <a:r>
              <a:t>Title Text</a:t>
            </a:r>
          </a:p>
        </p:txBody>
      </p:sp>
      <p:sp>
        <p:nvSpPr>
          <p:cNvPr id="293" name="Shape 293"/>
          <p:cNvSpPr>
            <a:spLocks noGrp="1"/>
          </p:cNvSpPr>
          <p:nvPr>
            <p:ph type="sldNum" sz="quarter" idx="2"/>
          </p:nvPr>
        </p:nvSpPr>
        <p:spPr>
          <a:prstGeom prst="rect">
            <a:avLst/>
          </a:prstGeom>
        </p:spPr>
        <p:txBody>
          <a:bodyPr/>
          <a:lstStyle/>
          <a:p>
            <a:fld id="{86CB4B4D-7CA3-9044-876B-883B54F8677D}" type="slidenum">
              <a:t>‹#›</a:t>
            </a:fld>
            <a:endParaRPr/>
          </a:p>
        </p:txBody>
      </p:sp>
      <p:sp>
        <p:nvSpPr>
          <p:cNvPr id="294" name="Shape 294"/>
          <p:cNvSpPr>
            <a:spLocks noGrp="1"/>
          </p:cNvSpPr>
          <p:nvPr>
            <p:ph type="pic" sz="half" idx="13"/>
          </p:nvPr>
        </p:nvSpPr>
        <p:spPr>
          <a:xfrm>
            <a:off x="6747674" y="1013143"/>
            <a:ext cx="3962138" cy="5252349"/>
          </a:xfrm>
          <a:prstGeom prst="rect">
            <a:avLst/>
          </a:prstGeom>
          <a:ln>
            <a:solidFill>
              <a:srgbClr val="DCE3E4"/>
            </a:solidFill>
            <a:round/>
          </a:ln>
        </p:spPr>
        <p:txBody>
          <a:bodyPr lIns="91439" tIns="45719" rIns="91439" bIns="45719">
            <a:noAutofit/>
          </a:bodyPr>
          <a:lstStyle/>
          <a:p>
            <a:endParaRPr/>
          </a:p>
        </p:txBody>
      </p:sp>
      <p:pic>
        <p:nvPicPr>
          <p:cNvPr id="295" name="image6.png" descr="Photos, screen captures, graphics can be inserted in a white mobile phone and tablet"/>
          <p:cNvPicPr>
            <a:picLocks noChangeAspect="1"/>
          </p:cNvPicPr>
          <p:nvPr/>
        </p:nvPicPr>
        <p:blipFill>
          <a:blip r:embed="rId3">
            <a:extLst/>
          </a:blip>
          <a:stretch>
            <a:fillRect/>
          </a:stretch>
        </p:blipFill>
        <p:spPr>
          <a:xfrm>
            <a:off x="3960812" y="1905001"/>
            <a:ext cx="1840876" cy="3887141"/>
          </a:xfrm>
          <a:prstGeom prst="rect">
            <a:avLst/>
          </a:prstGeom>
          <a:ln w="12700">
            <a:miter lim="400000"/>
          </a:ln>
        </p:spPr>
      </p:pic>
      <p:sp>
        <p:nvSpPr>
          <p:cNvPr id="296" name="Shape 296"/>
          <p:cNvSpPr>
            <a:spLocks noGrp="1"/>
          </p:cNvSpPr>
          <p:nvPr>
            <p:ph type="pic" sz="quarter" idx="14"/>
          </p:nvPr>
        </p:nvSpPr>
        <p:spPr>
          <a:xfrm>
            <a:off x="4079442" y="2448864"/>
            <a:ext cx="1618489" cy="2834641"/>
          </a:xfrm>
          <a:prstGeom prst="rect">
            <a:avLst/>
          </a:prstGeom>
          <a:ln>
            <a:solidFill>
              <a:srgbClr val="DCE3E4"/>
            </a:solidFill>
            <a:round/>
          </a:ln>
        </p:spPr>
        <p:txBody>
          <a:bodyPr lIns="91439" tIns="45719" rIns="91439" bIns="45719">
            <a:noAutofit/>
          </a:bodyPr>
          <a:lstStyle/>
          <a:p>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Android Smartphone and Tablet: Horizontal">
    <p:spTree>
      <p:nvGrpSpPr>
        <p:cNvPr id="1" name=""/>
        <p:cNvGrpSpPr/>
        <p:nvPr/>
      </p:nvGrpSpPr>
      <p:grpSpPr>
        <a:xfrm>
          <a:off x="0" y="0"/>
          <a:ext cx="0" cy="0"/>
          <a:chOff x="0" y="0"/>
          <a:chExt cx="0" cy="0"/>
        </a:xfrm>
      </p:grpSpPr>
      <p:pic>
        <p:nvPicPr>
          <p:cNvPr id="303" name="image7.png"/>
          <p:cNvPicPr>
            <a:picLocks noChangeAspect="1"/>
          </p:cNvPicPr>
          <p:nvPr/>
        </p:nvPicPr>
        <p:blipFill>
          <a:blip r:embed="rId2">
            <a:extLst/>
          </a:blip>
          <a:stretch>
            <a:fillRect/>
          </a:stretch>
        </p:blipFill>
        <p:spPr>
          <a:xfrm>
            <a:off x="1786728" y="2011147"/>
            <a:ext cx="1819656" cy="3522854"/>
          </a:xfrm>
          <a:prstGeom prst="rect">
            <a:avLst/>
          </a:prstGeom>
          <a:ln w="12700">
            <a:miter lim="400000"/>
          </a:ln>
        </p:spPr>
      </p:pic>
      <p:pic>
        <p:nvPicPr>
          <p:cNvPr id="304" name="image8.png" descr="Photos, screen captures, graphics can be inserted in a white mobile phone and tablet"/>
          <p:cNvPicPr>
            <a:picLocks noChangeAspect="1"/>
          </p:cNvPicPr>
          <p:nvPr/>
        </p:nvPicPr>
        <p:blipFill>
          <a:blip r:embed="rId3">
            <a:extLst/>
          </a:blip>
          <a:stretch>
            <a:fillRect/>
          </a:stretch>
        </p:blipFill>
        <p:spPr>
          <a:xfrm>
            <a:off x="4241989" y="1585323"/>
            <a:ext cx="5829301" cy="4107284"/>
          </a:xfrm>
          <a:prstGeom prst="rect">
            <a:avLst/>
          </a:prstGeom>
          <a:ln w="12700">
            <a:miter lim="400000"/>
          </a:ln>
        </p:spPr>
      </p:pic>
      <p:sp>
        <p:nvSpPr>
          <p:cNvPr id="305" name="Shape 305"/>
          <p:cNvSpPr>
            <a:spLocks noGrp="1"/>
          </p:cNvSpPr>
          <p:nvPr>
            <p:ph type="pic" sz="quarter" idx="13"/>
          </p:nvPr>
        </p:nvSpPr>
        <p:spPr>
          <a:xfrm>
            <a:off x="1910171" y="2364582"/>
            <a:ext cx="1572769" cy="2833686"/>
          </a:xfrm>
          <a:prstGeom prst="rect">
            <a:avLst/>
          </a:prstGeom>
          <a:ln>
            <a:solidFill>
              <a:srgbClr val="DCE3E4"/>
            </a:solidFill>
            <a:round/>
          </a:ln>
        </p:spPr>
        <p:txBody>
          <a:bodyPr lIns="91439" tIns="45719" rIns="91439" bIns="45719">
            <a:noAutofit/>
          </a:bodyPr>
          <a:lstStyle/>
          <a:p>
            <a:endParaRPr/>
          </a:p>
        </p:txBody>
      </p:sp>
      <p:sp>
        <p:nvSpPr>
          <p:cNvPr id="306" name="Shape 306"/>
          <p:cNvSpPr>
            <a:spLocks noGrp="1"/>
          </p:cNvSpPr>
          <p:nvPr>
            <p:ph type="sldNum" sz="quarter" idx="2"/>
          </p:nvPr>
        </p:nvSpPr>
        <p:spPr>
          <a:prstGeom prst="rect">
            <a:avLst/>
          </a:prstGeom>
        </p:spPr>
        <p:txBody>
          <a:bodyPr/>
          <a:lstStyle/>
          <a:p>
            <a:fld id="{86CB4B4D-7CA3-9044-876B-883B54F8677D}" type="slidenum">
              <a:t>‹#›</a:t>
            </a:fld>
            <a:endParaRPr/>
          </a:p>
        </p:txBody>
      </p:sp>
      <p:sp>
        <p:nvSpPr>
          <p:cNvPr id="307" name="Shape 307"/>
          <p:cNvSpPr>
            <a:spLocks noGrp="1"/>
          </p:cNvSpPr>
          <p:nvPr>
            <p:ph type="pic" sz="half" idx="14"/>
          </p:nvPr>
        </p:nvSpPr>
        <p:spPr>
          <a:xfrm>
            <a:off x="4532314" y="1975104"/>
            <a:ext cx="5248655" cy="3328416"/>
          </a:xfrm>
          <a:prstGeom prst="rect">
            <a:avLst/>
          </a:prstGeom>
          <a:ln>
            <a:solidFill>
              <a:srgbClr val="DCE3E4"/>
            </a:solidFill>
            <a:round/>
          </a:ln>
        </p:spPr>
        <p:txBody>
          <a:bodyPr lIns="91439" tIns="45719" rIns="91439" bIns="45719">
            <a:noAutofit/>
          </a:bodyPr>
          <a:lstStyle/>
          <a:p>
            <a:endParaRPr/>
          </a:p>
        </p:txBody>
      </p:sp>
      <p:sp>
        <p:nvSpPr>
          <p:cNvPr id="308" name="Shape 308"/>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Android Smartphone and Tablet: Vertical">
    <p:spTree>
      <p:nvGrpSpPr>
        <p:cNvPr id="1" name=""/>
        <p:cNvGrpSpPr/>
        <p:nvPr/>
      </p:nvGrpSpPr>
      <p:grpSpPr>
        <a:xfrm>
          <a:off x="0" y="0"/>
          <a:ext cx="0" cy="0"/>
          <a:chOff x="0" y="0"/>
          <a:chExt cx="0" cy="0"/>
        </a:xfrm>
      </p:grpSpPr>
      <p:pic>
        <p:nvPicPr>
          <p:cNvPr id="315" name="image8.png"/>
          <p:cNvPicPr>
            <a:picLocks noChangeAspect="1"/>
          </p:cNvPicPr>
          <p:nvPr/>
        </p:nvPicPr>
        <p:blipFill>
          <a:blip r:embed="rId2">
            <a:extLst/>
          </a:blip>
          <a:srcRect r="2901"/>
          <a:stretch>
            <a:fillRect/>
          </a:stretch>
        </p:blipFill>
        <p:spPr>
          <a:xfrm rot="5400000">
            <a:off x="5891726" y="1502667"/>
            <a:ext cx="5674026" cy="4117326"/>
          </a:xfrm>
          <a:prstGeom prst="rect">
            <a:avLst/>
          </a:prstGeom>
          <a:ln w="12700">
            <a:miter lim="400000"/>
          </a:ln>
        </p:spPr>
      </p:pic>
      <p:sp>
        <p:nvSpPr>
          <p:cNvPr id="316" name="Shape 316"/>
          <p:cNvSpPr>
            <a:spLocks noGrp="1"/>
          </p:cNvSpPr>
          <p:nvPr>
            <p:ph type="title"/>
          </p:nvPr>
        </p:nvSpPr>
        <p:spPr>
          <a:xfrm>
            <a:off x="531810" y="406400"/>
            <a:ext cx="5943601" cy="889000"/>
          </a:xfrm>
          <a:prstGeom prst="rect">
            <a:avLst/>
          </a:prstGeom>
        </p:spPr>
        <p:txBody>
          <a:bodyPr/>
          <a:lstStyle/>
          <a:p>
            <a:r>
              <a:t>Title Text</a:t>
            </a:r>
          </a:p>
        </p:txBody>
      </p:sp>
      <p:sp>
        <p:nvSpPr>
          <p:cNvPr id="317" name="Shape 317"/>
          <p:cNvSpPr>
            <a:spLocks noGrp="1"/>
          </p:cNvSpPr>
          <p:nvPr>
            <p:ph type="sldNum" sz="quarter" idx="2"/>
          </p:nvPr>
        </p:nvSpPr>
        <p:spPr>
          <a:prstGeom prst="rect">
            <a:avLst/>
          </a:prstGeom>
        </p:spPr>
        <p:txBody>
          <a:bodyPr/>
          <a:lstStyle/>
          <a:p>
            <a:fld id="{86CB4B4D-7CA3-9044-876B-883B54F8677D}" type="slidenum">
              <a:t>‹#›</a:t>
            </a:fld>
            <a:endParaRPr/>
          </a:p>
        </p:txBody>
      </p:sp>
      <p:sp>
        <p:nvSpPr>
          <p:cNvPr id="318" name="Shape 318"/>
          <p:cNvSpPr>
            <a:spLocks noGrp="1"/>
          </p:cNvSpPr>
          <p:nvPr>
            <p:ph type="pic" sz="half" idx="13"/>
          </p:nvPr>
        </p:nvSpPr>
        <p:spPr>
          <a:xfrm>
            <a:off x="7061703" y="1013143"/>
            <a:ext cx="3313569" cy="5252349"/>
          </a:xfrm>
          <a:prstGeom prst="rect">
            <a:avLst/>
          </a:prstGeom>
          <a:ln>
            <a:solidFill>
              <a:srgbClr val="DCE3E4"/>
            </a:solidFill>
            <a:round/>
          </a:ln>
        </p:spPr>
        <p:txBody>
          <a:bodyPr lIns="91439" tIns="45719" rIns="91439" bIns="45719">
            <a:noAutofit/>
          </a:bodyPr>
          <a:lstStyle/>
          <a:p>
            <a:endParaRPr/>
          </a:p>
        </p:txBody>
      </p:sp>
      <p:pic>
        <p:nvPicPr>
          <p:cNvPr id="319" name="image7.png" descr="Photos, screen captures, graphics can be inserted in a white mobile phone and tablet"/>
          <p:cNvPicPr>
            <a:picLocks noChangeAspect="1"/>
          </p:cNvPicPr>
          <p:nvPr/>
        </p:nvPicPr>
        <p:blipFill>
          <a:blip r:embed="rId3">
            <a:extLst/>
          </a:blip>
          <a:stretch>
            <a:fillRect/>
          </a:stretch>
        </p:blipFill>
        <p:spPr>
          <a:xfrm>
            <a:off x="3969956" y="2096384"/>
            <a:ext cx="1819656" cy="3522854"/>
          </a:xfrm>
          <a:prstGeom prst="rect">
            <a:avLst/>
          </a:prstGeom>
          <a:ln w="12700">
            <a:miter lim="400000"/>
          </a:ln>
        </p:spPr>
      </p:pic>
      <p:sp>
        <p:nvSpPr>
          <p:cNvPr id="320" name="Shape 320"/>
          <p:cNvSpPr>
            <a:spLocks noGrp="1"/>
          </p:cNvSpPr>
          <p:nvPr>
            <p:ph type="pic" sz="quarter" idx="14"/>
          </p:nvPr>
        </p:nvSpPr>
        <p:spPr>
          <a:xfrm>
            <a:off x="4093400" y="2449820"/>
            <a:ext cx="1572769" cy="2833685"/>
          </a:xfrm>
          <a:prstGeom prst="rect">
            <a:avLst/>
          </a:prstGeom>
          <a:ln>
            <a:solidFill>
              <a:srgbClr val="DCE3E4"/>
            </a:solidFill>
            <a:round/>
          </a:ln>
        </p:spPr>
        <p:txBody>
          <a:bodyPr lIns="91439" tIns="45719" rIns="91439" bIns="45719">
            <a:noAutofit/>
          </a:bodyPr>
          <a:lstStyle/>
          <a:p>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x">
  <p:cSld name="Metric with Pictur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27" name="Shape 327" descr="A large metric, brief statement, and 4-color photo can be included here"/>
          <p:cNvSpPr/>
          <p:nvPr/>
        </p:nvSpPr>
        <p:spPr>
          <a:xfrm>
            <a:off x="0" y="0"/>
            <a:ext cx="12188825" cy="6858000"/>
          </a:xfrm>
          <a:prstGeom prst="rect">
            <a:avLst/>
          </a:prstGeom>
          <a:solidFill>
            <a:schemeClr val="accent4">
              <a:alpha val="40000"/>
            </a:schemeClr>
          </a:solidFill>
          <a:ln w="12700">
            <a:miter lim="400000"/>
          </a:ln>
        </p:spPr>
        <p:txBody>
          <a:bodyPr lIns="45719" rIns="45719" anchor="ctr"/>
          <a:lstStyle/>
          <a:p>
            <a:pPr algn="ctr">
              <a:defRPr>
                <a:solidFill>
                  <a:srgbClr val="FFFFFF"/>
                </a:solidFill>
              </a:defRPr>
            </a:pPr>
            <a:endParaRPr/>
          </a:p>
        </p:txBody>
      </p:sp>
      <p:grpSp>
        <p:nvGrpSpPr>
          <p:cNvPr id="332" name="Group 332"/>
          <p:cNvGrpSpPr/>
          <p:nvPr/>
        </p:nvGrpSpPr>
        <p:grpSpPr>
          <a:xfrm>
            <a:off x="-1" y="-1"/>
            <a:ext cx="12189402" cy="6858001"/>
            <a:chOff x="0" y="0"/>
            <a:chExt cx="12189400" cy="6858000"/>
          </a:xfrm>
        </p:grpSpPr>
        <p:sp>
          <p:nvSpPr>
            <p:cNvPr id="328" name="Shape 328"/>
            <p:cNvSpPr/>
            <p:nvPr/>
          </p:nvSpPr>
          <p:spPr>
            <a:xfrm>
              <a:off x="-1" y="-1"/>
              <a:ext cx="193963" cy="6852147"/>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29" name="Shape 329"/>
            <p:cNvSpPr/>
            <p:nvPr/>
          </p:nvSpPr>
          <p:spPr>
            <a:xfrm>
              <a:off x="11995439" y="5853"/>
              <a:ext cx="193961" cy="6852147"/>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30" name="Shape 330"/>
            <p:cNvSpPr/>
            <p:nvPr/>
          </p:nvSpPr>
          <p:spPr>
            <a:xfrm>
              <a:off x="1" y="6400800"/>
              <a:ext cx="12189398" cy="457200"/>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31" name="Shape 331"/>
            <p:cNvSpPr/>
            <p:nvPr/>
          </p:nvSpPr>
          <p:spPr>
            <a:xfrm>
              <a:off x="0" y="-1"/>
              <a:ext cx="12189401" cy="192025"/>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333" name="Shape 333"/>
          <p:cNvSpPr>
            <a:spLocks noGrp="1"/>
          </p:cNvSpPr>
          <p:nvPr>
            <p:ph type="sldNum" sz="quarter" idx="2"/>
          </p:nvPr>
        </p:nvSpPr>
        <p:spPr>
          <a:prstGeom prst="rect">
            <a:avLst/>
          </a:prstGeom>
        </p:spPr>
        <p:txBody>
          <a:bodyPr/>
          <a:lstStyle/>
          <a:p>
            <a:fld id="{86CB4B4D-7CA3-9044-876B-883B54F8677D}" type="slidenum">
              <a:t>‹#›</a:t>
            </a:fld>
            <a:endParaRPr/>
          </a:p>
        </p:txBody>
      </p:sp>
      <p:sp>
        <p:nvSpPr>
          <p:cNvPr id="334" name="Shape 334"/>
          <p:cNvSpPr>
            <a:spLocks noGrp="1"/>
          </p:cNvSpPr>
          <p:nvPr>
            <p:ph type="body" sz="quarter" idx="1"/>
          </p:nvPr>
        </p:nvSpPr>
        <p:spPr>
          <a:xfrm>
            <a:off x="760412" y="2666999"/>
            <a:ext cx="5029202" cy="1960882"/>
          </a:xfrm>
          <a:prstGeom prst="rect">
            <a:avLst/>
          </a:prstGeom>
        </p:spPr>
        <p:txBody>
          <a:bodyPr/>
          <a:lstStyle>
            <a:lvl1pPr marL="0" indent="1587">
              <a:spcBef>
                <a:spcPts val="0"/>
              </a:spcBef>
              <a:buClrTx/>
              <a:buSzTx/>
              <a:buFontTx/>
              <a:buNone/>
              <a:defRPr>
                <a:solidFill>
                  <a:srgbClr val="FFFFFF"/>
                </a:solidFill>
              </a:defRPr>
            </a:lvl1pPr>
            <a:lvl2pPr marL="0" indent="1587">
              <a:spcBef>
                <a:spcPts val="0"/>
              </a:spcBef>
              <a:buClrTx/>
              <a:buSzTx/>
              <a:buFontTx/>
              <a:buNone/>
              <a:defRPr>
                <a:solidFill>
                  <a:srgbClr val="FFFFFF"/>
                </a:solidFill>
              </a:defRPr>
            </a:lvl2pPr>
            <a:lvl3pPr marL="0" indent="1587">
              <a:spcBef>
                <a:spcPts val="0"/>
              </a:spcBef>
              <a:buClrTx/>
              <a:buSzTx/>
              <a:buFontTx/>
              <a:buNone/>
              <a:defRPr>
                <a:solidFill>
                  <a:srgbClr val="FFFFFF"/>
                </a:solidFill>
              </a:defRPr>
            </a:lvl3pPr>
            <a:lvl4pPr marL="0" indent="1587">
              <a:spcBef>
                <a:spcPts val="0"/>
              </a:spcBef>
              <a:buClrTx/>
              <a:buSzTx/>
              <a:buFontTx/>
              <a:buNone/>
              <a:defRPr>
                <a:solidFill>
                  <a:srgbClr val="FFFFFF"/>
                </a:solidFill>
              </a:defRPr>
            </a:lvl4pPr>
            <a:lvl5pPr marL="0" indent="1587">
              <a:spcBef>
                <a:spcPts val="0"/>
              </a:spcBef>
              <a:buClrTx/>
              <a:buSzTx/>
              <a:buFontTx/>
              <a:buNone/>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335" name="Shape 335"/>
          <p:cNvSpPr>
            <a:spLocks noGrp="1"/>
          </p:cNvSpPr>
          <p:nvPr>
            <p:ph type="title"/>
          </p:nvPr>
        </p:nvSpPr>
        <p:spPr>
          <a:xfrm>
            <a:off x="760412" y="609600"/>
            <a:ext cx="5029202" cy="2044700"/>
          </a:xfrm>
          <a:prstGeom prst="rect">
            <a:avLst/>
          </a:prstGeom>
        </p:spPr>
        <p:txBody>
          <a:bodyPr/>
          <a:lstStyle>
            <a:lvl1pPr>
              <a:defRPr sz="13800" b="1">
                <a:solidFill>
                  <a:srgbClr val="FFFFFF"/>
                </a:solidFill>
              </a:defRPr>
            </a:lvl1pPr>
          </a:lstStyle>
          <a:p>
            <a:r>
              <a:t>Title Text</a:t>
            </a:r>
          </a:p>
        </p:txBody>
      </p:sp>
      <p:sp>
        <p:nvSpPr>
          <p:cNvPr id="336" name="Shape 336"/>
          <p:cNvSpPr/>
          <p:nvPr/>
        </p:nvSpPr>
        <p:spPr>
          <a:xfrm>
            <a:off x="5449549" y="6584188"/>
            <a:ext cx="3127525"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lgn="r">
              <a:defRPr sz="800"/>
            </a:pPr>
            <a:r>
              <a:t>Copyright © 2015, Oracle and/or its affiliates. All rights reserved.  |</a:t>
            </a:r>
          </a:p>
        </p:txBody>
      </p:sp>
      <p:pic>
        <p:nvPicPr>
          <p:cNvPr id="337" name="image1.png" descr="Oracle logo in white on red staging background"/>
          <p:cNvPicPr>
            <a:picLocks noChangeAspect="1"/>
          </p:cNvPicPr>
          <p:nvPr/>
        </p:nvPicPr>
        <p:blipFill>
          <a:blip r:embed="rId3">
            <a:extLst/>
          </a:blip>
          <a:stretch>
            <a:fillRect/>
          </a:stretch>
        </p:blipFill>
        <p:spPr>
          <a:xfrm>
            <a:off x="530352" y="6263640"/>
            <a:ext cx="1625140" cy="594361"/>
          </a:xfrm>
          <a:prstGeom prst="rect">
            <a:avLst/>
          </a:prstGeom>
          <a:ln w="12700">
            <a:miter lim="400000"/>
          </a:ln>
        </p:spPr>
      </p:pic>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Safe Harbor Front">
    <p:spTree>
      <p:nvGrpSpPr>
        <p:cNvPr id="1" name=""/>
        <p:cNvGrpSpPr/>
        <p:nvPr/>
      </p:nvGrpSpPr>
      <p:grpSpPr>
        <a:xfrm>
          <a:off x="0" y="0"/>
          <a:ext cx="0" cy="0"/>
          <a:chOff x="0" y="0"/>
          <a:chExt cx="0" cy="0"/>
        </a:xfrm>
      </p:grpSpPr>
      <p:sp>
        <p:nvSpPr>
          <p:cNvPr id="344" name="Shape 344"/>
          <p:cNvSpPr>
            <a:spLocks noGrp="1"/>
          </p:cNvSpPr>
          <p:nvPr>
            <p:ph type="sldNum" sz="quarter" idx="2"/>
          </p:nvPr>
        </p:nvSpPr>
        <p:spPr>
          <a:prstGeom prst="rect">
            <a:avLst/>
          </a:prstGeom>
        </p:spPr>
        <p:txBody>
          <a:bodyPr/>
          <a:lstStyle/>
          <a:p>
            <a:fld id="{86CB4B4D-7CA3-9044-876B-883B54F8677D}" type="slidenum">
              <a:t>‹#›</a:t>
            </a:fld>
            <a:endParaRPr/>
          </a:p>
        </p:txBody>
      </p:sp>
      <p:sp>
        <p:nvSpPr>
          <p:cNvPr id="345" name="Shape 345"/>
          <p:cNvSpPr/>
          <p:nvPr/>
        </p:nvSpPr>
        <p:spPr>
          <a:xfrm>
            <a:off x="531812" y="1790700"/>
            <a:ext cx="4173340" cy="469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b">
            <a:spAutoFit/>
          </a:bodyPr>
          <a:lstStyle>
            <a:lvl1pPr>
              <a:lnSpc>
                <a:spcPct val="90000"/>
              </a:lnSpc>
              <a:defRPr sz="3200"/>
            </a:lvl1pPr>
          </a:lstStyle>
          <a:p>
            <a:r>
              <a:t>Safe Harbor Statement</a:t>
            </a:r>
          </a:p>
        </p:txBody>
      </p:sp>
      <p:sp>
        <p:nvSpPr>
          <p:cNvPr id="346" name="Shape 346"/>
          <p:cNvSpPr/>
          <p:nvPr/>
        </p:nvSpPr>
        <p:spPr>
          <a:xfrm>
            <a:off x="531812" y="2514600"/>
            <a:ext cx="11125201" cy="19558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ct val="90000"/>
              </a:lnSpc>
              <a:defRPr sz="2400"/>
            </a:lvl1pPr>
          </a:lstStyle>
          <a:p>
            <a:r>
              <a:t>The following is intended to outline our general product direction. It is intended for information purposes only, and may not be incorporated into any contract. It is not a commitment to deliver any material, code, or functionality, and should not be relied upon in making purchasing decisions. The development, release, and timing of any features or functionality described for Oracle’s products remains at the sole discretion of Oracle.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Slide with Picture and 2 Logo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3" name="Shape 43" descr="Full slide 4-color photo can be inserted here. Customer/Partner and secondary logo can be included"/>
          <p:cNvSpPr/>
          <p:nvPr/>
        </p:nvSpPr>
        <p:spPr>
          <a:xfrm>
            <a:off x="0" y="0"/>
            <a:ext cx="12188825" cy="6858000"/>
          </a:xfrm>
          <a:prstGeom prst="rect">
            <a:avLst/>
          </a:prstGeom>
          <a:solidFill>
            <a:schemeClr val="accent4">
              <a:alpha val="40000"/>
            </a:schemeClr>
          </a:solidFill>
          <a:ln w="12700">
            <a:miter lim="400000"/>
          </a:ln>
        </p:spPr>
        <p:txBody>
          <a:bodyPr lIns="45719" rIns="45719" anchor="ctr"/>
          <a:lstStyle/>
          <a:p>
            <a:pPr algn="ctr">
              <a:defRPr>
                <a:solidFill>
                  <a:srgbClr val="FFFFFF"/>
                </a:solidFill>
              </a:defRPr>
            </a:pPr>
            <a:endParaRPr/>
          </a:p>
        </p:txBody>
      </p:sp>
      <p:sp>
        <p:nvSpPr>
          <p:cNvPr id="44" name="Shape 44"/>
          <p:cNvSpPr>
            <a:spLocks noGrp="1"/>
          </p:cNvSpPr>
          <p:nvPr>
            <p:ph type="title"/>
          </p:nvPr>
        </p:nvSpPr>
        <p:spPr>
          <a:xfrm>
            <a:off x="531815" y="739776"/>
            <a:ext cx="9144000" cy="1470026"/>
          </a:xfrm>
          <a:prstGeom prst="rect">
            <a:avLst/>
          </a:prstGeom>
        </p:spPr>
        <p:txBody>
          <a:bodyPr/>
          <a:lstStyle>
            <a:lvl1pPr>
              <a:defRPr sz="4800">
                <a:solidFill>
                  <a:srgbClr val="FFFFFF"/>
                </a:solidFill>
              </a:defRPr>
            </a:lvl1pPr>
          </a:lstStyle>
          <a:p>
            <a:r>
              <a:t>Title Text</a:t>
            </a:r>
          </a:p>
        </p:txBody>
      </p:sp>
      <p:sp>
        <p:nvSpPr>
          <p:cNvPr id="45" name="Shape 45"/>
          <p:cNvSpPr>
            <a:spLocks noGrp="1"/>
          </p:cNvSpPr>
          <p:nvPr>
            <p:ph type="body" sz="quarter" idx="1"/>
          </p:nvPr>
        </p:nvSpPr>
        <p:spPr>
          <a:xfrm>
            <a:off x="531762" y="2286000"/>
            <a:ext cx="9144001" cy="914400"/>
          </a:xfrm>
          <a:prstGeom prst="rect">
            <a:avLst/>
          </a:prstGeom>
        </p:spPr>
        <p:txBody>
          <a:bodyPr/>
          <a:lstStyle>
            <a:lvl1pPr marL="0" indent="0">
              <a:spcBef>
                <a:spcPts val="0"/>
              </a:spcBef>
              <a:buClrTx/>
              <a:buSzTx/>
              <a:buFontTx/>
              <a:buNone/>
              <a:defRPr sz="2400" b="1">
                <a:solidFill>
                  <a:srgbClr val="FFFFFF"/>
                </a:solidFill>
              </a:defRPr>
            </a:lvl1pPr>
            <a:lvl2pPr marL="0" indent="457200">
              <a:spcBef>
                <a:spcPts val="0"/>
              </a:spcBef>
              <a:buClrTx/>
              <a:buSzTx/>
              <a:buFontTx/>
              <a:buNone/>
              <a:defRPr sz="2400" b="1">
                <a:solidFill>
                  <a:srgbClr val="FFFFFF"/>
                </a:solidFill>
              </a:defRPr>
            </a:lvl2pPr>
            <a:lvl3pPr marL="0" indent="914400">
              <a:spcBef>
                <a:spcPts val="0"/>
              </a:spcBef>
              <a:buClrTx/>
              <a:buSzTx/>
              <a:buFontTx/>
              <a:buNone/>
              <a:defRPr sz="2400" b="1">
                <a:solidFill>
                  <a:srgbClr val="FFFFFF"/>
                </a:solidFill>
              </a:defRPr>
            </a:lvl3pPr>
            <a:lvl4pPr marL="0" indent="1371600">
              <a:spcBef>
                <a:spcPts val="0"/>
              </a:spcBef>
              <a:buClrTx/>
              <a:buSzTx/>
              <a:buFontTx/>
              <a:buNone/>
              <a:defRPr sz="2400" b="1">
                <a:solidFill>
                  <a:srgbClr val="FFFFFF"/>
                </a:solidFill>
              </a:defRPr>
            </a:lvl4pPr>
            <a:lvl5pPr marL="0" indent="1828800">
              <a:spcBef>
                <a:spcPts val="0"/>
              </a:spcBef>
              <a:buClrTx/>
              <a:buSzTx/>
              <a:buFontTx/>
              <a:buNone/>
              <a:defRPr sz="24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46" name="Shape 46"/>
          <p:cNvSpPr>
            <a:spLocks noGrp="1"/>
          </p:cNvSpPr>
          <p:nvPr>
            <p:ph type="body" sz="half" idx="13"/>
          </p:nvPr>
        </p:nvSpPr>
        <p:spPr>
          <a:xfrm>
            <a:off x="531814" y="3429453"/>
            <a:ext cx="9144001" cy="2514150"/>
          </a:xfrm>
          <a:prstGeom prst="rect">
            <a:avLst/>
          </a:prstGeom>
        </p:spPr>
        <p:txBody>
          <a:bodyPr/>
          <a:lstStyle/>
          <a:p>
            <a:pPr marL="0" indent="1587">
              <a:spcBef>
                <a:spcPts val="0"/>
              </a:spcBef>
              <a:buClrTx/>
              <a:buSzTx/>
              <a:buFontTx/>
              <a:buNone/>
              <a:defRPr sz="2400">
                <a:solidFill>
                  <a:srgbClr val="FFFFFF"/>
                </a:solidFill>
              </a:defRPr>
            </a:pPr>
            <a:endParaRPr/>
          </a:p>
        </p:txBody>
      </p:sp>
      <p:sp>
        <p:nvSpPr>
          <p:cNvPr id="47" name="Shape 47"/>
          <p:cNvSpPr/>
          <p:nvPr/>
        </p:nvSpPr>
        <p:spPr>
          <a:xfrm>
            <a:off x="9828211" y="0"/>
            <a:ext cx="1828801" cy="1828800"/>
          </a:xfrm>
          <a:prstGeom prst="rect">
            <a:avLst/>
          </a:prstGeom>
          <a:solidFill>
            <a:srgbClr val="FFFFFF"/>
          </a:solidFill>
          <a:ln w="12700">
            <a:miter lim="400000"/>
          </a:ln>
        </p:spPr>
        <p:txBody>
          <a:bodyPr lIns="45719" rIns="45719" anchor="ctr"/>
          <a:lstStyle/>
          <a:p>
            <a:pPr algn="ctr">
              <a:defRPr>
                <a:solidFill>
                  <a:srgbClr val="FFFFFF"/>
                </a:solidFill>
              </a:defRPr>
            </a:pPr>
            <a:endParaRPr/>
          </a:p>
        </p:txBody>
      </p:sp>
      <p:sp>
        <p:nvSpPr>
          <p:cNvPr id="48" name="Shape 48"/>
          <p:cNvSpPr>
            <a:spLocks noGrp="1"/>
          </p:cNvSpPr>
          <p:nvPr>
            <p:ph type="body" sz="quarter" idx="14"/>
          </p:nvPr>
        </p:nvSpPr>
        <p:spPr>
          <a:xfrm>
            <a:off x="9904411" y="228600"/>
            <a:ext cx="1676402" cy="228600"/>
          </a:xfrm>
          <a:prstGeom prst="rect">
            <a:avLst/>
          </a:prstGeom>
        </p:spPr>
        <p:txBody>
          <a:bodyPr anchor="b"/>
          <a:lstStyle/>
          <a:p>
            <a:pPr marL="0" indent="1587" algn="ctr">
              <a:spcBef>
                <a:spcPts val="0"/>
              </a:spcBef>
              <a:buClrTx/>
              <a:buSzTx/>
              <a:buFontTx/>
              <a:buNone/>
              <a:defRPr sz="1400"/>
            </a:pPr>
            <a:endParaRPr/>
          </a:p>
        </p:txBody>
      </p:sp>
      <p:sp>
        <p:nvSpPr>
          <p:cNvPr id="49" name="Shape 49"/>
          <p:cNvSpPr/>
          <p:nvPr/>
        </p:nvSpPr>
        <p:spPr>
          <a:xfrm>
            <a:off x="9823443" y="5409982"/>
            <a:ext cx="1828801" cy="850393"/>
          </a:xfrm>
          <a:prstGeom prst="rect">
            <a:avLst/>
          </a:prstGeom>
          <a:solidFill>
            <a:srgbClr val="FFFFFF"/>
          </a:solidFill>
          <a:ln w="12700">
            <a:miter lim="400000"/>
          </a:ln>
        </p:spPr>
        <p:txBody>
          <a:bodyPr lIns="45719" rIns="45719" anchor="ctr"/>
          <a:lstStyle/>
          <a:p>
            <a:pPr algn="ctr">
              <a:lnSpc>
                <a:spcPct val="90000"/>
              </a:lnSpc>
              <a:defRPr>
                <a:solidFill>
                  <a:srgbClr val="FFFFFF"/>
                </a:solidFill>
              </a:defRPr>
            </a:pPr>
            <a:endParaRPr/>
          </a:p>
        </p:txBody>
      </p:sp>
      <p:sp>
        <p:nvSpPr>
          <p:cNvPr id="50" name="Shape 50"/>
          <p:cNvSpPr/>
          <p:nvPr/>
        </p:nvSpPr>
        <p:spPr>
          <a:xfrm>
            <a:off x="5449549" y="6584188"/>
            <a:ext cx="3127525"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lgn="r">
              <a:defRPr sz="800">
                <a:solidFill>
                  <a:srgbClr val="FFFFFF"/>
                </a:solidFill>
              </a:defRPr>
            </a:pPr>
            <a:r>
              <a:t>Copyright © 2015, Oracle and/or its affiliates. All rights reserved.  |</a:t>
            </a:r>
          </a:p>
        </p:txBody>
      </p:sp>
      <p:pic>
        <p:nvPicPr>
          <p:cNvPr id="51" name="image1.png" descr="Oracle logo in white on red staging background"/>
          <p:cNvPicPr>
            <a:picLocks noChangeAspect="1"/>
          </p:cNvPicPr>
          <p:nvPr/>
        </p:nvPicPr>
        <p:blipFill>
          <a:blip r:embed="rId3">
            <a:extLst/>
          </a:blip>
          <a:stretch>
            <a:fillRect/>
          </a:stretch>
        </p:blipFill>
        <p:spPr>
          <a:xfrm>
            <a:off x="530352" y="6263640"/>
            <a:ext cx="1625140" cy="594361"/>
          </a:xfrm>
          <a:prstGeom prst="rect">
            <a:avLst/>
          </a:prstGeom>
          <a:ln w="12700">
            <a:miter lim="400000"/>
          </a:ln>
        </p:spPr>
      </p:pic>
      <p:sp>
        <p:nvSpPr>
          <p:cNvPr id="52" name="Shape 52"/>
          <p:cNvSpPr>
            <a:spLocks noGrp="1"/>
          </p:cNvSpPr>
          <p:nvPr>
            <p:ph type="sldNum" sz="quarter" idx="2"/>
          </p:nvPr>
        </p:nvSpPr>
        <p:spPr>
          <a:xfrm>
            <a:off x="5886661" y="6172200"/>
            <a:ext cx="2841838"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Safe Harbor Back">
    <p:spTree>
      <p:nvGrpSpPr>
        <p:cNvPr id="1" name=""/>
        <p:cNvGrpSpPr/>
        <p:nvPr/>
      </p:nvGrpSpPr>
      <p:grpSpPr>
        <a:xfrm>
          <a:off x="0" y="0"/>
          <a:ext cx="0" cy="0"/>
          <a:chOff x="0" y="0"/>
          <a:chExt cx="0" cy="0"/>
        </a:xfrm>
      </p:grpSpPr>
      <p:sp>
        <p:nvSpPr>
          <p:cNvPr id="353" name="Shape 353"/>
          <p:cNvSpPr>
            <a:spLocks noGrp="1"/>
          </p:cNvSpPr>
          <p:nvPr>
            <p:ph type="sldNum" sz="quarter" idx="2"/>
          </p:nvPr>
        </p:nvSpPr>
        <p:spPr>
          <a:prstGeom prst="rect">
            <a:avLst/>
          </a:prstGeom>
        </p:spPr>
        <p:txBody>
          <a:bodyPr/>
          <a:lstStyle/>
          <a:p>
            <a:fld id="{86CB4B4D-7CA3-9044-876B-883B54F8677D}" type="slidenum">
              <a:t>‹#›</a:t>
            </a:fld>
            <a:endParaRPr/>
          </a:p>
        </p:txBody>
      </p:sp>
      <p:sp>
        <p:nvSpPr>
          <p:cNvPr id="354" name="Shape 354"/>
          <p:cNvSpPr/>
          <p:nvPr/>
        </p:nvSpPr>
        <p:spPr>
          <a:xfrm>
            <a:off x="531812" y="1790700"/>
            <a:ext cx="4173340" cy="469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b">
            <a:spAutoFit/>
          </a:bodyPr>
          <a:lstStyle>
            <a:lvl1pPr>
              <a:lnSpc>
                <a:spcPct val="90000"/>
              </a:lnSpc>
              <a:defRPr sz="3200"/>
            </a:lvl1pPr>
          </a:lstStyle>
          <a:p>
            <a:r>
              <a:t>Safe Harbor Statement</a:t>
            </a:r>
          </a:p>
        </p:txBody>
      </p:sp>
      <p:sp>
        <p:nvSpPr>
          <p:cNvPr id="355" name="Shape 355"/>
          <p:cNvSpPr/>
          <p:nvPr/>
        </p:nvSpPr>
        <p:spPr>
          <a:xfrm>
            <a:off x="531812" y="2514600"/>
            <a:ext cx="11125201" cy="19558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ct val="90000"/>
              </a:lnSpc>
              <a:defRPr sz="2400"/>
            </a:lvl1pPr>
          </a:lstStyle>
          <a:p>
            <a:r>
              <a:t>The preceding is intended to outline our general product direction. It is intended for information purposes only, and may not be incorporated into any contract. It is not a commitment to deliver any material, code, or functionality, and should not be relied upon in making purchasing decisions. The development, release, and timing of any features or functionality described for Oracle’s products remains at the sole discretion of Oracle.</a:t>
            </a: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Positioning Statement">
    <p:spTree>
      <p:nvGrpSpPr>
        <p:cNvPr id="1" name=""/>
        <p:cNvGrpSpPr/>
        <p:nvPr/>
      </p:nvGrpSpPr>
      <p:grpSpPr>
        <a:xfrm>
          <a:off x="0" y="0"/>
          <a:ext cx="0" cy="0"/>
          <a:chOff x="0" y="0"/>
          <a:chExt cx="0" cy="0"/>
        </a:xfrm>
      </p:grpSpPr>
      <p:pic>
        <p:nvPicPr>
          <p:cNvPr id="362" name="image10.png" descr="&quot;Integrated Cloud Applications &amp; Platform Services&quot; tagline in red and black"/>
          <p:cNvPicPr>
            <a:picLocks noChangeAspect="1"/>
          </p:cNvPicPr>
          <p:nvPr/>
        </p:nvPicPr>
        <p:blipFill>
          <a:blip r:embed="rId2">
            <a:extLst/>
          </a:blip>
          <a:stretch>
            <a:fillRect/>
          </a:stretch>
        </p:blipFill>
        <p:spPr>
          <a:xfrm>
            <a:off x="2219917" y="1722240"/>
            <a:ext cx="7748993" cy="2950268"/>
          </a:xfrm>
          <a:prstGeom prst="rect">
            <a:avLst/>
          </a:prstGeom>
          <a:ln w="12700">
            <a:miter lim="400000"/>
          </a:ln>
        </p:spPr>
      </p:pic>
      <p:sp>
        <p:nvSpPr>
          <p:cNvPr id="363" name="Shape 36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tx">
  <p:cSld name="Oracle logo">
    <p:spTree>
      <p:nvGrpSpPr>
        <p:cNvPr id="1" name=""/>
        <p:cNvGrpSpPr/>
        <p:nvPr/>
      </p:nvGrpSpPr>
      <p:grpSpPr>
        <a:xfrm>
          <a:off x="0" y="0"/>
          <a:ext cx="0" cy="0"/>
          <a:chOff x="0" y="0"/>
          <a:chExt cx="0" cy="0"/>
        </a:xfrm>
      </p:grpSpPr>
      <p:pic>
        <p:nvPicPr>
          <p:cNvPr id="370" name="image11.png" descr="Oracle logo in white on red staging background. Light blue frame around perimeter."/>
          <p:cNvPicPr>
            <a:picLocks noChangeAspect="1"/>
          </p:cNvPicPr>
          <p:nvPr/>
        </p:nvPicPr>
        <p:blipFill>
          <a:blip r:embed="rId2">
            <a:extLst/>
          </a:blip>
          <a:stretch>
            <a:fillRect/>
          </a:stretch>
        </p:blipFill>
        <p:spPr>
          <a:xfrm>
            <a:off x="138024" y="129398"/>
            <a:ext cx="11912779" cy="6547450"/>
          </a:xfrm>
          <a:prstGeom prst="rect">
            <a:avLst/>
          </a:prstGeom>
          <a:ln w="12700">
            <a:miter lim="400000"/>
          </a:ln>
        </p:spPr>
      </p:pic>
      <p:pic>
        <p:nvPicPr>
          <p:cNvPr id="371" name="image12.png"/>
          <p:cNvPicPr>
            <a:picLocks noChangeAspect="1"/>
          </p:cNvPicPr>
          <p:nvPr/>
        </p:nvPicPr>
        <p:blipFill>
          <a:blip r:embed="rId3">
            <a:extLst/>
          </a:blip>
          <a:stretch>
            <a:fillRect/>
          </a:stretch>
        </p:blipFill>
        <p:spPr>
          <a:xfrm>
            <a:off x="3822129" y="2843827"/>
            <a:ext cx="4544569" cy="569548"/>
          </a:xfrm>
          <a:prstGeom prst="rect">
            <a:avLst/>
          </a:prstGeom>
          <a:ln w="12700">
            <a:miter lim="400000"/>
          </a:ln>
        </p:spPr>
      </p:pic>
      <p:sp>
        <p:nvSpPr>
          <p:cNvPr id="372" name="Shape 372"/>
          <p:cNvSpPr/>
          <p:nvPr/>
        </p:nvSpPr>
        <p:spPr>
          <a:xfrm>
            <a:off x="-287" y="-1"/>
            <a:ext cx="193963" cy="6852148"/>
          </a:xfrm>
          <a:prstGeom prst="rect">
            <a:avLst/>
          </a:prstGeom>
          <a:solidFill>
            <a:srgbClr val="DCE3E4"/>
          </a:solidFill>
          <a:ln w="12700">
            <a:miter lim="400000"/>
          </a:ln>
        </p:spPr>
        <p:txBody>
          <a:bodyPr lIns="45719" rIns="45719" anchor="ctr"/>
          <a:lstStyle/>
          <a:p>
            <a:pPr algn="ctr">
              <a:defRPr>
                <a:solidFill>
                  <a:srgbClr val="FFFFFF"/>
                </a:solidFill>
              </a:defRPr>
            </a:pPr>
            <a:endParaRPr/>
          </a:p>
        </p:txBody>
      </p:sp>
      <p:sp>
        <p:nvSpPr>
          <p:cNvPr id="373" name="Shape 373"/>
          <p:cNvSpPr/>
          <p:nvPr/>
        </p:nvSpPr>
        <p:spPr>
          <a:xfrm>
            <a:off x="11995152" y="5853"/>
            <a:ext cx="193961" cy="6852148"/>
          </a:xfrm>
          <a:prstGeom prst="rect">
            <a:avLst/>
          </a:prstGeom>
          <a:solidFill>
            <a:srgbClr val="DCE3E4"/>
          </a:solidFill>
          <a:ln w="12700">
            <a:miter lim="400000"/>
          </a:ln>
        </p:spPr>
        <p:txBody>
          <a:bodyPr lIns="45719" rIns="45719" anchor="ctr"/>
          <a:lstStyle/>
          <a:p>
            <a:pPr algn="ctr">
              <a:defRPr>
                <a:solidFill>
                  <a:srgbClr val="FFFFFF"/>
                </a:solidFill>
              </a:defRPr>
            </a:pPr>
            <a:endParaRPr/>
          </a:p>
        </p:txBody>
      </p:sp>
      <p:sp>
        <p:nvSpPr>
          <p:cNvPr id="374" name="Shape 374"/>
          <p:cNvSpPr/>
          <p:nvPr/>
        </p:nvSpPr>
        <p:spPr>
          <a:xfrm>
            <a:off x="-287" y="6400800"/>
            <a:ext cx="12189398" cy="457200"/>
          </a:xfrm>
          <a:prstGeom prst="rect">
            <a:avLst/>
          </a:prstGeom>
          <a:solidFill>
            <a:srgbClr val="DCE3E4"/>
          </a:solidFill>
          <a:ln w="12700">
            <a:miter lim="400000"/>
          </a:ln>
        </p:spPr>
        <p:txBody>
          <a:bodyPr lIns="45719" rIns="45719" anchor="ctr"/>
          <a:lstStyle/>
          <a:p>
            <a:pPr algn="ctr">
              <a:defRPr>
                <a:solidFill>
                  <a:srgbClr val="FFFFFF"/>
                </a:solidFill>
              </a:defRPr>
            </a:pPr>
            <a:endParaRPr/>
          </a:p>
        </p:txBody>
      </p:sp>
      <p:sp>
        <p:nvSpPr>
          <p:cNvPr id="375" name="Shape 375"/>
          <p:cNvSpPr/>
          <p:nvPr/>
        </p:nvSpPr>
        <p:spPr>
          <a:xfrm>
            <a:off x="-287" y="0"/>
            <a:ext cx="12189398" cy="192024"/>
          </a:xfrm>
          <a:prstGeom prst="rect">
            <a:avLst/>
          </a:prstGeom>
          <a:solidFill>
            <a:srgbClr val="DCE3E4"/>
          </a:solidFill>
          <a:ln w="12700">
            <a:miter lim="400000"/>
          </a:ln>
        </p:spPr>
        <p:txBody>
          <a:bodyPr lIns="45719" rIns="45719" anchor="ctr"/>
          <a:lstStyle/>
          <a:p>
            <a:pPr algn="ctr">
              <a:defRPr>
                <a:solidFill>
                  <a:srgbClr val="FFFFFF"/>
                </a:solidFill>
              </a:defRPr>
            </a:pPr>
            <a:endParaRPr/>
          </a:p>
        </p:txBody>
      </p:sp>
      <p:sp>
        <p:nvSpPr>
          <p:cNvPr id="376" name="Shape 376"/>
          <p:cNvSpPr>
            <a:spLocks noGrp="1"/>
          </p:cNvSpPr>
          <p:nvPr>
            <p:ph type="sldNum" sz="quarter" idx="2"/>
          </p:nvPr>
        </p:nvSpPr>
        <p:spPr>
          <a:xfrm>
            <a:off x="5886661" y="6172200"/>
            <a:ext cx="2841838"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New Template_Content 1 Line Title">
    <p:spTree>
      <p:nvGrpSpPr>
        <p:cNvPr id="1" name=""/>
        <p:cNvGrpSpPr/>
        <p:nvPr/>
      </p:nvGrpSpPr>
      <p:grpSpPr>
        <a:xfrm>
          <a:off x="0" y="0"/>
          <a:ext cx="0" cy="0"/>
          <a:chOff x="0" y="0"/>
          <a:chExt cx="0" cy="0"/>
        </a:xfrm>
      </p:grpSpPr>
      <p:sp>
        <p:nvSpPr>
          <p:cNvPr id="383" name="Shape 383"/>
          <p:cNvSpPr>
            <a:spLocks noGrp="1"/>
          </p:cNvSpPr>
          <p:nvPr>
            <p:ph type="title"/>
          </p:nvPr>
        </p:nvSpPr>
        <p:spPr>
          <a:xfrm>
            <a:off x="1072183" y="327385"/>
            <a:ext cx="10969925" cy="541861"/>
          </a:xfrm>
          <a:prstGeom prst="rect">
            <a:avLst/>
          </a:prstGeom>
        </p:spPr>
        <p:txBody>
          <a:bodyPr/>
          <a:lstStyle/>
          <a:p>
            <a:r>
              <a:t>Title Text</a:t>
            </a:r>
          </a:p>
        </p:txBody>
      </p:sp>
      <p:sp>
        <p:nvSpPr>
          <p:cNvPr id="384" name="Shape 384"/>
          <p:cNvSpPr>
            <a:spLocks noGrp="1"/>
          </p:cNvSpPr>
          <p:nvPr>
            <p:ph type="body" idx="1"/>
          </p:nvPr>
        </p:nvSpPr>
        <p:spPr>
          <a:xfrm>
            <a:off x="1072183" y="1621536"/>
            <a:ext cx="10969943" cy="449140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85" name="Shape 385"/>
          <p:cNvSpPr>
            <a:spLocks noGrp="1"/>
          </p:cNvSpPr>
          <p:nvPr>
            <p:ph type="body" sz="quarter" idx="13"/>
          </p:nvPr>
        </p:nvSpPr>
        <p:spPr>
          <a:xfrm>
            <a:off x="1072183" y="864288"/>
            <a:ext cx="10969943" cy="406401"/>
          </a:xfrm>
          <a:prstGeom prst="rect">
            <a:avLst/>
          </a:prstGeom>
        </p:spPr>
        <p:txBody>
          <a:bodyPr/>
          <a:lstStyle/>
          <a:p>
            <a:pPr marL="0" indent="0">
              <a:buClrTx/>
              <a:buSzTx/>
              <a:buFontTx/>
              <a:buNone/>
              <a:defRPr sz="2700">
                <a:solidFill>
                  <a:schemeClr val="accent1"/>
                </a:solidFill>
              </a:defRPr>
            </a:pPr>
            <a:endParaRPr/>
          </a:p>
        </p:txBody>
      </p:sp>
      <p:sp>
        <p:nvSpPr>
          <p:cNvPr id="386" name="Shape 386"/>
          <p:cNvSpPr>
            <a:spLocks noGrp="1"/>
          </p:cNvSpPr>
          <p:nvPr>
            <p:ph type="sldNum" sz="quarter" idx="2"/>
          </p:nvPr>
        </p:nvSpPr>
        <p:spPr>
          <a:xfrm>
            <a:off x="5886661" y="6172200"/>
            <a:ext cx="2841838"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x">
  <p:cSld name="OOW SF17 Title Slide with Photo-Re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93" name="Shape 393"/>
          <p:cNvSpPr>
            <a:spLocks noGrp="1"/>
          </p:cNvSpPr>
          <p:nvPr>
            <p:ph type="title"/>
          </p:nvPr>
        </p:nvSpPr>
        <p:spPr>
          <a:xfrm>
            <a:off x="531814" y="739775"/>
            <a:ext cx="9601201" cy="1470025"/>
          </a:xfrm>
          <a:prstGeom prst="rect">
            <a:avLst/>
          </a:prstGeom>
        </p:spPr>
        <p:txBody>
          <a:bodyPr/>
          <a:lstStyle>
            <a:lvl1pPr>
              <a:defRPr sz="4800">
                <a:solidFill>
                  <a:srgbClr val="FFFFFF"/>
                </a:solidFill>
              </a:defRPr>
            </a:lvl1pPr>
          </a:lstStyle>
          <a:p>
            <a:r>
              <a:t>Title Text</a:t>
            </a:r>
          </a:p>
        </p:txBody>
      </p:sp>
      <p:sp>
        <p:nvSpPr>
          <p:cNvPr id="394" name="Shape 394"/>
          <p:cNvSpPr>
            <a:spLocks noGrp="1"/>
          </p:cNvSpPr>
          <p:nvPr>
            <p:ph type="body" sz="quarter" idx="1"/>
          </p:nvPr>
        </p:nvSpPr>
        <p:spPr>
          <a:xfrm>
            <a:off x="531762" y="2286000"/>
            <a:ext cx="9601201" cy="914400"/>
          </a:xfrm>
          <a:prstGeom prst="rect">
            <a:avLst/>
          </a:prstGeom>
        </p:spPr>
        <p:txBody>
          <a:bodyPr/>
          <a:lstStyle>
            <a:lvl1pPr marL="0" indent="0">
              <a:spcBef>
                <a:spcPts val="0"/>
              </a:spcBef>
              <a:buClrTx/>
              <a:buSzTx/>
              <a:buFontTx/>
              <a:buNone/>
              <a:defRPr sz="2400" b="1">
                <a:solidFill>
                  <a:srgbClr val="FFFFFF"/>
                </a:solidFill>
              </a:defRPr>
            </a:lvl1pPr>
            <a:lvl2pPr marL="0" indent="457200">
              <a:spcBef>
                <a:spcPts val="0"/>
              </a:spcBef>
              <a:buClrTx/>
              <a:buSzTx/>
              <a:buFontTx/>
              <a:buNone/>
              <a:defRPr sz="2400" b="1">
                <a:solidFill>
                  <a:srgbClr val="FFFFFF"/>
                </a:solidFill>
              </a:defRPr>
            </a:lvl2pPr>
            <a:lvl3pPr marL="0" indent="914400">
              <a:spcBef>
                <a:spcPts val="0"/>
              </a:spcBef>
              <a:buClrTx/>
              <a:buSzTx/>
              <a:buFontTx/>
              <a:buNone/>
              <a:defRPr sz="2400" b="1">
                <a:solidFill>
                  <a:srgbClr val="FFFFFF"/>
                </a:solidFill>
              </a:defRPr>
            </a:lvl3pPr>
            <a:lvl4pPr marL="0" indent="1371600">
              <a:spcBef>
                <a:spcPts val="0"/>
              </a:spcBef>
              <a:buClrTx/>
              <a:buSzTx/>
              <a:buFontTx/>
              <a:buNone/>
              <a:defRPr sz="2400" b="1">
                <a:solidFill>
                  <a:srgbClr val="FFFFFF"/>
                </a:solidFill>
              </a:defRPr>
            </a:lvl4pPr>
            <a:lvl5pPr marL="0" indent="1828800">
              <a:spcBef>
                <a:spcPts val="0"/>
              </a:spcBef>
              <a:buClrTx/>
              <a:buSzTx/>
              <a:buFontTx/>
              <a:buNone/>
              <a:defRPr sz="24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395" name="Shape 395"/>
          <p:cNvSpPr>
            <a:spLocks noGrp="1"/>
          </p:cNvSpPr>
          <p:nvPr>
            <p:ph type="body" sz="half" idx="13"/>
          </p:nvPr>
        </p:nvSpPr>
        <p:spPr>
          <a:xfrm>
            <a:off x="531814" y="3429451"/>
            <a:ext cx="9601201" cy="2514150"/>
          </a:xfrm>
          <a:prstGeom prst="rect">
            <a:avLst/>
          </a:prstGeom>
        </p:spPr>
        <p:txBody>
          <a:bodyPr/>
          <a:lstStyle/>
          <a:p>
            <a:pPr marL="0" indent="1587">
              <a:spcBef>
                <a:spcPts val="0"/>
              </a:spcBef>
              <a:buClrTx/>
              <a:buSzTx/>
              <a:buFontTx/>
              <a:buNone/>
              <a:defRPr sz="2400">
                <a:solidFill>
                  <a:srgbClr val="FFFFFF"/>
                </a:solidFill>
              </a:defRPr>
            </a:pPr>
            <a:endParaRPr/>
          </a:p>
        </p:txBody>
      </p:sp>
      <p:sp>
        <p:nvSpPr>
          <p:cNvPr id="396" name="Shape 396"/>
          <p:cNvSpPr/>
          <p:nvPr/>
        </p:nvSpPr>
        <p:spPr>
          <a:xfrm>
            <a:off x="5449547" y="6584188"/>
            <a:ext cx="3127525"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lgn="r">
              <a:defRPr sz="800">
                <a:solidFill>
                  <a:srgbClr val="FFFFFF"/>
                </a:solidFill>
              </a:defRPr>
            </a:pPr>
            <a:r>
              <a:t>Copyright © 2017, Oracle and/or its affiliates. All rights reserved.  |</a:t>
            </a:r>
          </a:p>
        </p:txBody>
      </p:sp>
      <p:pic>
        <p:nvPicPr>
          <p:cNvPr id="397" name="image14.png"/>
          <p:cNvPicPr>
            <a:picLocks noChangeAspect="1"/>
          </p:cNvPicPr>
          <p:nvPr/>
        </p:nvPicPr>
        <p:blipFill>
          <a:blip r:embed="rId3">
            <a:extLst/>
          </a:blip>
          <a:stretch>
            <a:fillRect/>
          </a:stretch>
        </p:blipFill>
        <p:spPr>
          <a:xfrm>
            <a:off x="530351" y="6263640"/>
            <a:ext cx="1625139" cy="594360"/>
          </a:xfrm>
          <a:prstGeom prst="rect">
            <a:avLst/>
          </a:prstGeom>
          <a:ln w="12700">
            <a:miter lim="400000"/>
          </a:ln>
        </p:spPr>
      </p:pic>
      <p:sp>
        <p:nvSpPr>
          <p:cNvPr id="398" name="Shape 398"/>
          <p:cNvSpPr>
            <a:spLocks noGrp="1"/>
          </p:cNvSpPr>
          <p:nvPr>
            <p:ph type="sldNum" sz="quarter" idx="2"/>
          </p:nvPr>
        </p:nvSpPr>
        <p:spPr>
          <a:xfrm>
            <a:off x="5886661" y="6172200"/>
            <a:ext cx="2841838"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x">
  <p:cSld name="OOW SF17 Title Slide with Light Blue Graphic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05" name="Shape 405"/>
          <p:cNvSpPr>
            <a:spLocks noGrp="1"/>
          </p:cNvSpPr>
          <p:nvPr>
            <p:ph type="title"/>
          </p:nvPr>
        </p:nvSpPr>
        <p:spPr>
          <a:xfrm>
            <a:off x="531814" y="739775"/>
            <a:ext cx="9601201" cy="1470025"/>
          </a:xfrm>
          <a:prstGeom prst="rect">
            <a:avLst/>
          </a:prstGeom>
        </p:spPr>
        <p:txBody>
          <a:bodyPr/>
          <a:lstStyle>
            <a:lvl1pPr>
              <a:defRPr sz="4800"/>
            </a:lvl1pPr>
          </a:lstStyle>
          <a:p>
            <a:r>
              <a:t>Title Text</a:t>
            </a:r>
          </a:p>
        </p:txBody>
      </p:sp>
      <p:sp>
        <p:nvSpPr>
          <p:cNvPr id="406" name="Shape 406"/>
          <p:cNvSpPr>
            <a:spLocks noGrp="1"/>
          </p:cNvSpPr>
          <p:nvPr>
            <p:ph type="body" sz="quarter" idx="1"/>
          </p:nvPr>
        </p:nvSpPr>
        <p:spPr>
          <a:xfrm>
            <a:off x="531762" y="2286000"/>
            <a:ext cx="9601201" cy="914400"/>
          </a:xfrm>
          <a:prstGeom prst="rect">
            <a:avLst/>
          </a:prstGeom>
        </p:spPr>
        <p:txBody>
          <a:bodyPr/>
          <a:lstStyle>
            <a:lvl1pPr marL="0" indent="0">
              <a:spcBef>
                <a:spcPts val="0"/>
              </a:spcBef>
              <a:buClrTx/>
              <a:buSzTx/>
              <a:buFontTx/>
              <a:buNone/>
              <a:defRPr sz="2400" b="1"/>
            </a:lvl1pPr>
            <a:lvl2pPr marL="0" indent="457200">
              <a:spcBef>
                <a:spcPts val="0"/>
              </a:spcBef>
              <a:buClrTx/>
              <a:buSzTx/>
              <a:buFontTx/>
              <a:buNone/>
              <a:defRPr sz="2400" b="1"/>
            </a:lvl2pPr>
            <a:lvl3pPr marL="0" indent="914400">
              <a:spcBef>
                <a:spcPts val="0"/>
              </a:spcBef>
              <a:buClrTx/>
              <a:buSzTx/>
              <a:buFontTx/>
              <a:buNone/>
              <a:defRPr sz="2400" b="1"/>
            </a:lvl3pPr>
            <a:lvl4pPr marL="0" indent="1371600">
              <a:spcBef>
                <a:spcPts val="0"/>
              </a:spcBef>
              <a:buClrTx/>
              <a:buSzTx/>
              <a:buFontTx/>
              <a:buNone/>
              <a:defRPr sz="2400" b="1"/>
            </a:lvl4pPr>
            <a:lvl5pPr marL="0" indent="1828800">
              <a:spcBef>
                <a:spcPts val="0"/>
              </a:spcBef>
              <a:buClrTx/>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07" name="Shape 407"/>
          <p:cNvSpPr>
            <a:spLocks noGrp="1"/>
          </p:cNvSpPr>
          <p:nvPr>
            <p:ph type="body" sz="half" idx="13"/>
          </p:nvPr>
        </p:nvSpPr>
        <p:spPr>
          <a:xfrm>
            <a:off x="531814" y="3429451"/>
            <a:ext cx="9601201" cy="2514150"/>
          </a:xfrm>
          <a:prstGeom prst="rect">
            <a:avLst/>
          </a:prstGeom>
        </p:spPr>
        <p:txBody>
          <a:bodyPr/>
          <a:lstStyle/>
          <a:p>
            <a:pPr marL="0" indent="1587">
              <a:spcBef>
                <a:spcPts val="0"/>
              </a:spcBef>
              <a:buClrTx/>
              <a:buSzTx/>
              <a:buFontTx/>
              <a:buNone/>
              <a:defRPr sz="2400"/>
            </a:pPr>
            <a:endParaRPr/>
          </a:p>
        </p:txBody>
      </p:sp>
      <p:sp>
        <p:nvSpPr>
          <p:cNvPr id="408" name="Shape 408"/>
          <p:cNvSpPr/>
          <p:nvPr/>
        </p:nvSpPr>
        <p:spPr>
          <a:xfrm>
            <a:off x="5449547" y="6584188"/>
            <a:ext cx="3127525"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lgn="r">
              <a:defRPr sz="800"/>
            </a:pPr>
            <a:r>
              <a:t>Copyright © 2017, Oracle and/or its affiliates. All rights reserved.  |</a:t>
            </a:r>
          </a:p>
        </p:txBody>
      </p:sp>
      <p:pic>
        <p:nvPicPr>
          <p:cNvPr id="409" name="image14.png"/>
          <p:cNvPicPr>
            <a:picLocks noChangeAspect="1"/>
          </p:cNvPicPr>
          <p:nvPr/>
        </p:nvPicPr>
        <p:blipFill>
          <a:blip r:embed="rId3">
            <a:extLst/>
          </a:blip>
          <a:stretch>
            <a:fillRect/>
          </a:stretch>
        </p:blipFill>
        <p:spPr>
          <a:xfrm>
            <a:off x="530351" y="6263640"/>
            <a:ext cx="1625139" cy="594360"/>
          </a:xfrm>
          <a:prstGeom prst="rect">
            <a:avLst/>
          </a:prstGeom>
          <a:ln w="12700">
            <a:miter lim="400000"/>
          </a:ln>
        </p:spPr>
      </p:pic>
      <p:sp>
        <p:nvSpPr>
          <p:cNvPr id="410" name="Shape 410"/>
          <p:cNvSpPr>
            <a:spLocks noGrp="1"/>
          </p:cNvSpPr>
          <p:nvPr>
            <p:ph type="sldNum" sz="quarter" idx="2"/>
          </p:nvPr>
        </p:nvSpPr>
        <p:spPr>
          <a:xfrm>
            <a:off x="5886661" y="6172200"/>
            <a:ext cx="2841838"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x">
  <p:cSld name="Title, Subtitle, and Content">
    <p:spTree>
      <p:nvGrpSpPr>
        <p:cNvPr id="1" name=""/>
        <p:cNvGrpSpPr/>
        <p:nvPr/>
      </p:nvGrpSpPr>
      <p:grpSpPr>
        <a:xfrm>
          <a:off x="0" y="0"/>
          <a:ext cx="0" cy="0"/>
          <a:chOff x="0" y="0"/>
          <a:chExt cx="0" cy="0"/>
        </a:xfrm>
      </p:grpSpPr>
      <p:grpSp>
        <p:nvGrpSpPr>
          <p:cNvPr id="421" name="Group 421"/>
          <p:cNvGrpSpPr/>
          <p:nvPr/>
        </p:nvGrpSpPr>
        <p:grpSpPr>
          <a:xfrm>
            <a:off x="-1" y="-1"/>
            <a:ext cx="12189399" cy="6858001"/>
            <a:chOff x="0" y="0"/>
            <a:chExt cx="12189398" cy="6858000"/>
          </a:xfrm>
        </p:grpSpPr>
        <p:sp>
          <p:nvSpPr>
            <p:cNvPr id="417" name="Shape 417"/>
            <p:cNvSpPr/>
            <p:nvPr/>
          </p:nvSpPr>
          <p:spPr>
            <a:xfrm>
              <a:off x="-1" y="0"/>
              <a:ext cx="193963" cy="6858000"/>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418" name="Shape 418"/>
            <p:cNvSpPr/>
            <p:nvPr/>
          </p:nvSpPr>
          <p:spPr>
            <a:xfrm>
              <a:off x="11995150" y="0"/>
              <a:ext cx="193961" cy="6858000"/>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419" name="Shape 419"/>
            <p:cNvSpPr/>
            <p:nvPr/>
          </p:nvSpPr>
          <p:spPr>
            <a:xfrm>
              <a:off x="-1" y="6400800"/>
              <a:ext cx="12189397" cy="457200"/>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420" name="Shape 420"/>
            <p:cNvSpPr/>
            <p:nvPr/>
          </p:nvSpPr>
          <p:spPr>
            <a:xfrm>
              <a:off x="0" y="-1"/>
              <a:ext cx="12189398" cy="192025"/>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422" name="Shape 422"/>
          <p:cNvSpPr/>
          <p:nvPr/>
        </p:nvSpPr>
        <p:spPr>
          <a:xfrm>
            <a:off x="5502828" y="6584188"/>
            <a:ext cx="3074244"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lgn="r">
              <a:defRPr sz="800"/>
            </a:pPr>
            <a:r>
              <a:t>Copyright © 2017, Oracle and/or its affiliates. All rights reserved.  </a:t>
            </a:r>
          </a:p>
        </p:txBody>
      </p:sp>
      <p:pic>
        <p:nvPicPr>
          <p:cNvPr id="423" name="image1.png" descr="Oracle logo in white on red staging background"/>
          <p:cNvPicPr>
            <a:picLocks noChangeAspect="1"/>
          </p:cNvPicPr>
          <p:nvPr/>
        </p:nvPicPr>
        <p:blipFill>
          <a:blip r:embed="rId2">
            <a:extLst/>
          </a:blip>
          <a:stretch>
            <a:fillRect/>
          </a:stretch>
        </p:blipFill>
        <p:spPr>
          <a:xfrm>
            <a:off x="531812" y="6263640"/>
            <a:ext cx="1622862" cy="594361"/>
          </a:xfrm>
          <a:prstGeom prst="rect">
            <a:avLst/>
          </a:prstGeom>
          <a:ln w="12700">
            <a:miter lim="400000"/>
          </a:ln>
        </p:spPr>
      </p:pic>
      <p:sp>
        <p:nvSpPr>
          <p:cNvPr id="424" name="Shape 424"/>
          <p:cNvSpPr>
            <a:spLocks noGrp="1"/>
          </p:cNvSpPr>
          <p:nvPr>
            <p:ph type="title"/>
          </p:nvPr>
        </p:nvSpPr>
        <p:spPr>
          <a:xfrm>
            <a:off x="531812" y="406400"/>
            <a:ext cx="11125201" cy="889000"/>
          </a:xfrm>
          <a:prstGeom prst="rect">
            <a:avLst/>
          </a:prstGeom>
        </p:spPr>
        <p:txBody>
          <a:bodyPr/>
          <a:lstStyle/>
          <a:p>
            <a:r>
              <a:t>Title Text</a:t>
            </a:r>
          </a:p>
        </p:txBody>
      </p:sp>
      <p:sp>
        <p:nvSpPr>
          <p:cNvPr id="425" name="Shape 425"/>
          <p:cNvSpPr>
            <a:spLocks noGrp="1"/>
          </p:cNvSpPr>
          <p:nvPr>
            <p:ph type="body" idx="1"/>
          </p:nvPr>
        </p:nvSpPr>
        <p:spPr>
          <a:xfrm>
            <a:off x="531151" y="1981200"/>
            <a:ext cx="11126522" cy="39624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26" name="Shape 426"/>
          <p:cNvSpPr>
            <a:spLocks noGrp="1"/>
          </p:cNvSpPr>
          <p:nvPr>
            <p:ph type="body" sz="quarter" idx="13"/>
          </p:nvPr>
        </p:nvSpPr>
        <p:spPr>
          <a:xfrm>
            <a:off x="531812" y="1373740"/>
            <a:ext cx="11125201" cy="343300"/>
          </a:xfrm>
          <a:prstGeom prst="rect">
            <a:avLst/>
          </a:prstGeom>
        </p:spPr>
        <p:txBody>
          <a:bodyPr/>
          <a:lstStyle/>
          <a:p>
            <a:pPr marL="0" indent="1572" defTabSz="905255">
              <a:spcBef>
                <a:spcPts val="0"/>
              </a:spcBef>
              <a:buClrTx/>
              <a:buSzTx/>
              <a:buFontTx/>
              <a:buNone/>
              <a:defRPr sz="2376" b="1"/>
            </a:pPr>
            <a:endParaRPr/>
          </a:p>
        </p:txBody>
      </p:sp>
      <p:sp>
        <p:nvSpPr>
          <p:cNvPr id="427" name="Shape 427"/>
          <p:cNvSpPr>
            <a:spLocks noGrp="1"/>
          </p:cNvSpPr>
          <p:nvPr>
            <p:ph type="sldNum" sz="quarter" idx="2"/>
          </p:nvPr>
        </p:nvSpPr>
        <p:spPr>
          <a:xfrm>
            <a:off x="11530672" y="6584188"/>
            <a:ext cx="127001" cy="1270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x">
  <p:cSld name="Program Agenda">
    <p:spTree>
      <p:nvGrpSpPr>
        <p:cNvPr id="1" name=""/>
        <p:cNvGrpSpPr/>
        <p:nvPr/>
      </p:nvGrpSpPr>
      <p:grpSpPr>
        <a:xfrm>
          <a:off x="0" y="0"/>
          <a:ext cx="0" cy="0"/>
          <a:chOff x="0" y="0"/>
          <a:chExt cx="0" cy="0"/>
        </a:xfrm>
      </p:grpSpPr>
      <p:grpSp>
        <p:nvGrpSpPr>
          <p:cNvPr id="438" name="Group 438"/>
          <p:cNvGrpSpPr/>
          <p:nvPr/>
        </p:nvGrpSpPr>
        <p:grpSpPr>
          <a:xfrm>
            <a:off x="-1" y="-1"/>
            <a:ext cx="12189399" cy="6858001"/>
            <a:chOff x="0" y="0"/>
            <a:chExt cx="12189398" cy="6858000"/>
          </a:xfrm>
        </p:grpSpPr>
        <p:sp>
          <p:nvSpPr>
            <p:cNvPr id="434" name="Shape 434"/>
            <p:cNvSpPr/>
            <p:nvPr/>
          </p:nvSpPr>
          <p:spPr>
            <a:xfrm>
              <a:off x="-1" y="0"/>
              <a:ext cx="193963" cy="6858000"/>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435" name="Shape 435"/>
            <p:cNvSpPr/>
            <p:nvPr/>
          </p:nvSpPr>
          <p:spPr>
            <a:xfrm>
              <a:off x="11995150" y="0"/>
              <a:ext cx="193961" cy="6858000"/>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436" name="Shape 436"/>
            <p:cNvSpPr/>
            <p:nvPr/>
          </p:nvSpPr>
          <p:spPr>
            <a:xfrm>
              <a:off x="-1" y="6400800"/>
              <a:ext cx="12189397" cy="457200"/>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437" name="Shape 437"/>
            <p:cNvSpPr/>
            <p:nvPr/>
          </p:nvSpPr>
          <p:spPr>
            <a:xfrm>
              <a:off x="0" y="-1"/>
              <a:ext cx="12189398" cy="192025"/>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439" name="Shape 439"/>
          <p:cNvSpPr/>
          <p:nvPr/>
        </p:nvSpPr>
        <p:spPr>
          <a:xfrm>
            <a:off x="5502828" y="6584188"/>
            <a:ext cx="3074244"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lgn="r">
              <a:defRPr sz="800"/>
            </a:pPr>
            <a:r>
              <a:t>Copyright © 2017, Oracle and/or its affiliates. All rights reserved.  </a:t>
            </a:r>
          </a:p>
        </p:txBody>
      </p:sp>
      <p:pic>
        <p:nvPicPr>
          <p:cNvPr id="440" name="image1.png" descr="Oracle logo in white on red staging background"/>
          <p:cNvPicPr>
            <a:picLocks noChangeAspect="1"/>
          </p:cNvPicPr>
          <p:nvPr/>
        </p:nvPicPr>
        <p:blipFill>
          <a:blip r:embed="rId2">
            <a:extLst/>
          </a:blip>
          <a:stretch>
            <a:fillRect/>
          </a:stretch>
        </p:blipFill>
        <p:spPr>
          <a:xfrm>
            <a:off x="531812" y="6263640"/>
            <a:ext cx="1622862" cy="594361"/>
          </a:xfrm>
          <a:prstGeom prst="rect">
            <a:avLst/>
          </a:prstGeom>
          <a:ln w="12700">
            <a:miter lim="400000"/>
          </a:ln>
        </p:spPr>
      </p:pic>
      <p:sp>
        <p:nvSpPr>
          <p:cNvPr id="441" name="Shape 441"/>
          <p:cNvSpPr>
            <a:spLocks noGrp="1"/>
          </p:cNvSpPr>
          <p:nvPr>
            <p:ph type="title"/>
          </p:nvPr>
        </p:nvSpPr>
        <p:spPr>
          <a:xfrm>
            <a:off x="531812" y="406400"/>
            <a:ext cx="11125201" cy="889000"/>
          </a:xfrm>
          <a:prstGeom prst="rect">
            <a:avLst/>
          </a:prstGeom>
        </p:spPr>
        <p:txBody>
          <a:bodyPr/>
          <a:lstStyle/>
          <a:p>
            <a:r>
              <a:t>Title Text</a:t>
            </a:r>
          </a:p>
        </p:txBody>
      </p:sp>
      <p:sp>
        <p:nvSpPr>
          <p:cNvPr id="442" name="Shape 442"/>
          <p:cNvSpPr>
            <a:spLocks noGrp="1"/>
          </p:cNvSpPr>
          <p:nvPr>
            <p:ph type="body" idx="1"/>
          </p:nvPr>
        </p:nvSpPr>
        <p:spPr>
          <a:xfrm>
            <a:off x="2795931" y="1981199"/>
            <a:ext cx="8861083" cy="3962402"/>
          </a:xfrm>
          <a:prstGeom prst="rect">
            <a:avLst/>
          </a:prstGeom>
        </p:spPr>
        <p:txBody>
          <a:bodyPr/>
          <a:lstStyle>
            <a:lvl1pPr marL="0" indent="1587">
              <a:spcBef>
                <a:spcPts val="2400"/>
              </a:spcBef>
              <a:buClrTx/>
              <a:buSzTx/>
              <a:buFontTx/>
              <a:buNone/>
            </a:lvl1pPr>
            <a:lvl2pPr marL="0" indent="1587">
              <a:spcBef>
                <a:spcPts val="2400"/>
              </a:spcBef>
              <a:buClrTx/>
              <a:buSzTx/>
              <a:buFontTx/>
              <a:buNone/>
            </a:lvl2pPr>
            <a:lvl3pPr marL="0" indent="1587">
              <a:spcBef>
                <a:spcPts val="2400"/>
              </a:spcBef>
              <a:buClrTx/>
              <a:buSzTx/>
              <a:buFontTx/>
              <a:buNone/>
            </a:lvl3pPr>
            <a:lvl4pPr marL="0" indent="1587">
              <a:spcBef>
                <a:spcPts val="2400"/>
              </a:spcBef>
              <a:buClrTx/>
              <a:buSzTx/>
              <a:buFontTx/>
              <a:buNone/>
            </a:lvl4pPr>
            <a:lvl5pPr marL="0" indent="1587">
              <a:spcBef>
                <a:spcPts val="2400"/>
              </a:spcBef>
              <a:buClrTx/>
              <a:buSzTx/>
              <a:buFontTx/>
              <a:buNone/>
            </a:lvl5pPr>
          </a:lstStyle>
          <a:p>
            <a:r>
              <a:t>Body Level One</a:t>
            </a:r>
          </a:p>
          <a:p>
            <a:pPr lvl="1"/>
            <a:r>
              <a:t>Body Level Two</a:t>
            </a:r>
          </a:p>
          <a:p>
            <a:pPr lvl="2"/>
            <a:r>
              <a:t>Body Level Three</a:t>
            </a:r>
          </a:p>
          <a:p>
            <a:pPr lvl="3"/>
            <a:r>
              <a:t>Body Level Four</a:t>
            </a:r>
          </a:p>
          <a:p>
            <a:pPr lvl="4"/>
            <a:r>
              <a:t>Body Level Five</a:t>
            </a:r>
          </a:p>
        </p:txBody>
      </p:sp>
      <p:sp>
        <p:nvSpPr>
          <p:cNvPr id="443" name="Shape 443"/>
          <p:cNvSpPr>
            <a:spLocks noGrp="1"/>
          </p:cNvSpPr>
          <p:nvPr>
            <p:ph type="sldNum" sz="quarter" idx="2"/>
          </p:nvPr>
        </p:nvSpPr>
        <p:spPr>
          <a:xfrm>
            <a:off x="11530672" y="6584188"/>
            <a:ext cx="127001" cy="1270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59" name="Shape 59"/>
          <p:cNvSpPr>
            <a:spLocks noGrp="1"/>
          </p:cNvSpPr>
          <p:nvPr>
            <p:ph type="title"/>
          </p:nvPr>
        </p:nvSpPr>
        <p:spPr>
          <a:prstGeom prst="rect">
            <a:avLst/>
          </a:prstGeom>
        </p:spPr>
        <p:txBody>
          <a:bodyPr/>
          <a:lstStyle/>
          <a:p>
            <a:r>
              <a:t>Title Text</a:t>
            </a:r>
          </a:p>
        </p:txBody>
      </p:sp>
      <p:sp>
        <p:nvSpPr>
          <p:cNvPr id="60" name="Shape 60"/>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1" name="Shape 6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Subtitle, and Content">
    <p:spTree>
      <p:nvGrpSpPr>
        <p:cNvPr id="1" name=""/>
        <p:cNvGrpSpPr/>
        <p:nvPr/>
      </p:nvGrpSpPr>
      <p:grpSpPr>
        <a:xfrm>
          <a:off x="0" y="0"/>
          <a:ext cx="0" cy="0"/>
          <a:chOff x="0" y="0"/>
          <a:chExt cx="0" cy="0"/>
        </a:xfrm>
      </p:grpSpPr>
      <p:sp>
        <p:nvSpPr>
          <p:cNvPr id="68" name="Shape 68"/>
          <p:cNvSpPr>
            <a:spLocks noGrp="1"/>
          </p:cNvSpPr>
          <p:nvPr>
            <p:ph type="title"/>
          </p:nvPr>
        </p:nvSpPr>
        <p:spPr>
          <a:prstGeom prst="rect">
            <a:avLst/>
          </a:prstGeom>
        </p:spPr>
        <p:txBody>
          <a:bodyPr/>
          <a:lstStyle/>
          <a:p>
            <a:r>
              <a:t>Title Text</a:t>
            </a:r>
          </a:p>
        </p:txBody>
      </p:sp>
      <p:sp>
        <p:nvSpPr>
          <p:cNvPr id="69" name="Shape 69"/>
          <p:cNvSpPr>
            <a:spLocks noGrp="1"/>
          </p:cNvSpPr>
          <p:nvPr>
            <p:ph type="body" idx="1"/>
          </p:nvPr>
        </p:nvSpPr>
        <p:spPr>
          <a:xfrm>
            <a:off x="531151" y="1981200"/>
            <a:ext cx="11126523" cy="39624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0" name="Shape 70"/>
          <p:cNvSpPr>
            <a:spLocks noGrp="1"/>
          </p:cNvSpPr>
          <p:nvPr>
            <p:ph type="sldNum" sz="quarter" idx="2"/>
          </p:nvPr>
        </p:nvSpPr>
        <p:spPr>
          <a:prstGeom prst="rect">
            <a:avLst/>
          </a:prstGeom>
        </p:spPr>
        <p:txBody>
          <a:bodyPr/>
          <a:lstStyle/>
          <a:p>
            <a:fld id="{86CB4B4D-7CA3-9044-876B-883B54F8677D}" type="slidenum">
              <a:t>‹#›</a:t>
            </a:fld>
            <a:endParaRPr/>
          </a:p>
        </p:txBody>
      </p:sp>
      <p:sp>
        <p:nvSpPr>
          <p:cNvPr id="71" name="Shape 71"/>
          <p:cNvSpPr>
            <a:spLocks noGrp="1"/>
          </p:cNvSpPr>
          <p:nvPr>
            <p:ph type="body" sz="quarter" idx="13"/>
          </p:nvPr>
        </p:nvSpPr>
        <p:spPr>
          <a:xfrm>
            <a:off x="531813" y="1373742"/>
            <a:ext cx="11125201" cy="343300"/>
          </a:xfrm>
          <a:prstGeom prst="rect">
            <a:avLst/>
          </a:prstGeom>
        </p:spPr>
        <p:txBody>
          <a:bodyPr/>
          <a:lstStyle/>
          <a:p>
            <a:pPr marL="0" indent="1572" defTabSz="905255">
              <a:spcBef>
                <a:spcPts val="0"/>
              </a:spcBef>
              <a:buClrTx/>
              <a:buSzTx/>
              <a:buFontTx/>
              <a:buNone/>
              <a:defRPr sz="2376" b="1"/>
            </a:pPr>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ction Header without Picture">
    <p:spTree>
      <p:nvGrpSpPr>
        <p:cNvPr id="1" name=""/>
        <p:cNvGrpSpPr/>
        <p:nvPr/>
      </p:nvGrpSpPr>
      <p:grpSpPr>
        <a:xfrm>
          <a:off x="0" y="0"/>
          <a:ext cx="0" cy="0"/>
          <a:chOff x="0" y="0"/>
          <a:chExt cx="0" cy="0"/>
        </a:xfrm>
      </p:grpSpPr>
      <p:sp>
        <p:nvSpPr>
          <p:cNvPr id="87" name="Shape 87"/>
          <p:cNvSpPr>
            <a:spLocks noGrp="1"/>
          </p:cNvSpPr>
          <p:nvPr>
            <p:ph type="title"/>
          </p:nvPr>
        </p:nvSpPr>
        <p:spPr>
          <a:xfrm>
            <a:off x="531814" y="2600324"/>
            <a:ext cx="11125200" cy="1371601"/>
          </a:xfrm>
          <a:prstGeom prst="rect">
            <a:avLst/>
          </a:prstGeom>
        </p:spPr>
        <p:txBody>
          <a:bodyPr/>
          <a:lstStyle>
            <a:lvl1pPr>
              <a:defRPr sz="4800"/>
            </a:lvl1pPr>
          </a:lstStyle>
          <a:p>
            <a:r>
              <a:t>Title Text</a:t>
            </a:r>
          </a:p>
        </p:txBody>
      </p:sp>
      <p:sp>
        <p:nvSpPr>
          <p:cNvPr id="88" name="Shape 88"/>
          <p:cNvSpPr>
            <a:spLocks noGrp="1"/>
          </p:cNvSpPr>
          <p:nvPr>
            <p:ph type="body" sz="quarter" idx="1"/>
          </p:nvPr>
        </p:nvSpPr>
        <p:spPr>
          <a:xfrm>
            <a:off x="531814" y="4038598"/>
            <a:ext cx="11125200" cy="914401"/>
          </a:xfrm>
          <a:prstGeom prst="rect">
            <a:avLst/>
          </a:prstGeom>
        </p:spPr>
        <p:txBody>
          <a:bodyPr/>
          <a:lstStyle>
            <a:lvl1pPr marL="0" indent="0">
              <a:spcBef>
                <a:spcPts val="0"/>
              </a:spcBef>
              <a:buClrTx/>
              <a:buSzTx/>
              <a:buFontTx/>
              <a:buNone/>
              <a:defRPr sz="2400" b="1"/>
            </a:lvl1pPr>
            <a:lvl2pPr marL="0" indent="457200">
              <a:spcBef>
                <a:spcPts val="0"/>
              </a:spcBef>
              <a:buClrTx/>
              <a:buSzTx/>
              <a:buFontTx/>
              <a:buNone/>
              <a:defRPr sz="2400" b="1"/>
            </a:lvl2pPr>
            <a:lvl3pPr marL="0" indent="914400">
              <a:spcBef>
                <a:spcPts val="0"/>
              </a:spcBef>
              <a:buClrTx/>
              <a:buSzTx/>
              <a:buFontTx/>
              <a:buNone/>
              <a:defRPr sz="2400" b="1"/>
            </a:lvl3pPr>
            <a:lvl4pPr marL="0" indent="1371600">
              <a:spcBef>
                <a:spcPts val="0"/>
              </a:spcBef>
              <a:buClrTx/>
              <a:buSzTx/>
              <a:buFontTx/>
              <a:buNone/>
              <a:defRPr sz="2400" b="1"/>
            </a:lvl4pPr>
            <a:lvl5pPr marL="0" indent="1828800">
              <a:spcBef>
                <a:spcPts val="0"/>
              </a:spcBef>
              <a:buClrTx/>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89" name="Shape 8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Section Header with Pictur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6" name="Shape 96" descr="Full slide 4-color photo can be inserted here"/>
          <p:cNvSpPr/>
          <p:nvPr/>
        </p:nvSpPr>
        <p:spPr>
          <a:xfrm>
            <a:off x="0" y="0"/>
            <a:ext cx="12188825" cy="6858000"/>
          </a:xfrm>
          <a:prstGeom prst="rect">
            <a:avLst/>
          </a:prstGeom>
          <a:solidFill>
            <a:schemeClr val="accent4">
              <a:alpha val="40000"/>
            </a:schemeClr>
          </a:solidFill>
          <a:ln w="12700">
            <a:miter lim="400000"/>
          </a:ln>
        </p:spPr>
        <p:txBody>
          <a:bodyPr lIns="45719" rIns="45719" anchor="ctr"/>
          <a:lstStyle/>
          <a:p>
            <a:pPr algn="ctr">
              <a:defRPr>
                <a:solidFill>
                  <a:srgbClr val="FFFFFF"/>
                </a:solidFill>
              </a:defRPr>
            </a:pPr>
            <a:endParaRPr/>
          </a:p>
        </p:txBody>
      </p:sp>
      <p:grpSp>
        <p:nvGrpSpPr>
          <p:cNvPr id="101" name="Group 101"/>
          <p:cNvGrpSpPr/>
          <p:nvPr/>
        </p:nvGrpSpPr>
        <p:grpSpPr>
          <a:xfrm>
            <a:off x="-287" y="-1"/>
            <a:ext cx="12189402" cy="6858001"/>
            <a:chOff x="0" y="0"/>
            <a:chExt cx="12189400" cy="6858000"/>
          </a:xfrm>
        </p:grpSpPr>
        <p:sp>
          <p:nvSpPr>
            <p:cNvPr id="97" name="Shape 97"/>
            <p:cNvSpPr/>
            <p:nvPr/>
          </p:nvSpPr>
          <p:spPr>
            <a:xfrm>
              <a:off x="-1" y="-1"/>
              <a:ext cx="193963" cy="6852147"/>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8" name="Shape 98"/>
            <p:cNvSpPr/>
            <p:nvPr/>
          </p:nvSpPr>
          <p:spPr>
            <a:xfrm>
              <a:off x="11995439" y="5853"/>
              <a:ext cx="193961" cy="6852147"/>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9" name="Shape 99"/>
            <p:cNvSpPr/>
            <p:nvPr/>
          </p:nvSpPr>
          <p:spPr>
            <a:xfrm>
              <a:off x="1" y="6400800"/>
              <a:ext cx="12189398" cy="457200"/>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0" name="Shape 100"/>
            <p:cNvSpPr/>
            <p:nvPr/>
          </p:nvSpPr>
          <p:spPr>
            <a:xfrm>
              <a:off x="0" y="-1"/>
              <a:ext cx="12189401" cy="192025"/>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102" name="Shape 102"/>
          <p:cNvSpPr>
            <a:spLocks noGrp="1"/>
          </p:cNvSpPr>
          <p:nvPr>
            <p:ph type="title"/>
          </p:nvPr>
        </p:nvSpPr>
        <p:spPr>
          <a:xfrm>
            <a:off x="531814" y="2600324"/>
            <a:ext cx="11125200" cy="1371601"/>
          </a:xfrm>
          <a:prstGeom prst="rect">
            <a:avLst/>
          </a:prstGeom>
        </p:spPr>
        <p:txBody>
          <a:bodyPr/>
          <a:lstStyle>
            <a:lvl1pPr>
              <a:defRPr sz="4800">
                <a:solidFill>
                  <a:srgbClr val="FFFFFF"/>
                </a:solidFill>
              </a:defRPr>
            </a:lvl1pPr>
          </a:lstStyle>
          <a:p>
            <a:r>
              <a:t>Title Text</a:t>
            </a:r>
          </a:p>
        </p:txBody>
      </p:sp>
      <p:sp>
        <p:nvSpPr>
          <p:cNvPr id="103" name="Shape 103"/>
          <p:cNvSpPr>
            <a:spLocks noGrp="1"/>
          </p:cNvSpPr>
          <p:nvPr>
            <p:ph type="body" sz="quarter" idx="1"/>
          </p:nvPr>
        </p:nvSpPr>
        <p:spPr>
          <a:xfrm>
            <a:off x="531814" y="4038598"/>
            <a:ext cx="11125200" cy="914401"/>
          </a:xfrm>
          <a:prstGeom prst="rect">
            <a:avLst/>
          </a:prstGeom>
        </p:spPr>
        <p:txBody>
          <a:bodyPr/>
          <a:lstStyle>
            <a:lvl1pPr marL="0" indent="0">
              <a:spcBef>
                <a:spcPts val="0"/>
              </a:spcBef>
              <a:buClrTx/>
              <a:buSzTx/>
              <a:buFontTx/>
              <a:buNone/>
              <a:defRPr sz="2400" b="1">
                <a:solidFill>
                  <a:srgbClr val="FFFFFF"/>
                </a:solidFill>
              </a:defRPr>
            </a:lvl1pPr>
            <a:lvl2pPr marL="0" indent="457200">
              <a:spcBef>
                <a:spcPts val="0"/>
              </a:spcBef>
              <a:buClrTx/>
              <a:buSzTx/>
              <a:buFontTx/>
              <a:buNone/>
              <a:defRPr sz="2400" b="1">
                <a:solidFill>
                  <a:srgbClr val="FFFFFF"/>
                </a:solidFill>
              </a:defRPr>
            </a:lvl2pPr>
            <a:lvl3pPr marL="0" indent="914400">
              <a:spcBef>
                <a:spcPts val="0"/>
              </a:spcBef>
              <a:buClrTx/>
              <a:buSzTx/>
              <a:buFontTx/>
              <a:buNone/>
              <a:defRPr sz="2400" b="1">
                <a:solidFill>
                  <a:srgbClr val="FFFFFF"/>
                </a:solidFill>
              </a:defRPr>
            </a:lvl3pPr>
            <a:lvl4pPr marL="0" indent="1371600">
              <a:spcBef>
                <a:spcPts val="0"/>
              </a:spcBef>
              <a:buClrTx/>
              <a:buSzTx/>
              <a:buFontTx/>
              <a:buNone/>
              <a:defRPr sz="2400" b="1">
                <a:solidFill>
                  <a:srgbClr val="FFFFFF"/>
                </a:solidFill>
              </a:defRPr>
            </a:lvl4pPr>
            <a:lvl5pPr marL="0" indent="1828800">
              <a:spcBef>
                <a:spcPts val="0"/>
              </a:spcBef>
              <a:buClrTx/>
              <a:buSzTx/>
              <a:buFontTx/>
              <a:buNone/>
              <a:defRPr sz="24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04" name="Shape 104"/>
          <p:cNvSpPr>
            <a:spLocks noGrp="1"/>
          </p:cNvSpPr>
          <p:nvPr>
            <p:ph type="sldNum" sz="quarter" idx="2"/>
          </p:nvPr>
        </p:nvSpPr>
        <p:spPr>
          <a:prstGeom prst="rect">
            <a:avLst/>
          </a:prstGeom>
        </p:spPr>
        <p:txBody>
          <a:bodyPr/>
          <a:lstStyle/>
          <a:p>
            <a:fld id="{86CB4B4D-7CA3-9044-876B-883B54F8677D}" type="slidenum">
              <a:t>‹#›</a:t>
            </a:fld>
            <a:endParaRPr/>
          </a:p>
        </p:txBody>
      </p:sp>
      <p:sp>
        <p:nvSpPr>
          <p:cNvPr id="105" name="Shape 105"/>
          <p:cNvSpPr/>
          <p:nvPr/>
        </p:nvSpPr>
        <p:spPr>
          <a:xfrm>
            <a:off x="5449549" y="6584188"/>
            <a:ext cx="3127525"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lgn="r">
              <a:defRPr sz="800"/>
            </a:pPr>
            <a:r>
              <a:t>Copyright © 2015, Oracle and/or its affiliates. All rights reserved.  |</a:t>
            </a:r>
          </a:p>
        </p:txBody>
      </p:sp>
      <p:pic>
        <p:nvPicPr>
          <p:cNvPr id="106" name="image1.png" descr="Oracle logo in white on red staging background"/>
          <p:cNvPicPr>
            <a:picLocks noChangeAspect="1"/>
          </p:cNvPicPr>
          <p:nvPr/>
        </p:nvPicPr>
        <p:blipFill>
          <a:blip r:embed="rId3">
            <a:extLst/>
          </a:blip>
          <a:stretch>
            <a:fillRect/>
          </a:stretch>
        </p:blipFill>
        <p:spPr>
          <a:xfrm>
            <a:off x="530352" y="6263640"/>
            <a:ext cx="1625140" cy="594361"/>
          </a:xfrm>
          <a:prstGeom prst="rect">
            <a:avLst/>
          </a:prstGeom>
          <a:ln w="12700">
            <a:miter lim="400000"/>
          </a:ln>
        </p:spPr>
      </p:pic>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Announcement">
    <p:spTree>
      <p:nvGrpSpPr>
        <p:cNvPr id="1" name=""/>
        <p:cNvGrpSpPr/>
        <p:nvPr/>
      </p:nvGrpSpPr>
      <p:grpSpPr>
        <a:xfrm>
          <a:off x="0" y="0"/>
          <a:ext cx="0" cy="0"/>
          <a:chOff x="0" y="0"/>
          <a:chExt cx="0" cy="0"/>
        </a:xfrm>
      </p:grpSpPr>
      <p:sp>
        <p:nvSpPr>
          <p:cNvPr id="113" name="Shape 113"/>
          <p:cNvSpPr>
            <a:spLocks noGrp="1"/>
          </p:cNvSpPr>
          <p:nvPr>
            <p:ph type="title"/>
          </p:nvPr>
        </p:nvSpPr>
        <p:spPr>
          <a:xfrm>
            <a:off x="531812" y="1905000"/>
            <a:ext cx="4800601" cy="1645921"/>
          </a:xfrm>
          <a:prstGeom prst="rect">
            <a:avLst/>
          </a:prstGeom>
        </p:spPr>
        <p:txBody>
          <a:bodyPr/>
          <a:lstStyle>
            <a:lvl1pPr>
              <a:defRPr sz="4800"/>
            </a:lvl1pPr>
          </a:lstStyle>
          <a:p>
            <a:r>
              <a:t>Title Text</a:t>
            </a:r>
          </a:p>
        </p:txBody>
      </p:sp>
      <p:sp>
        <p:nvSpPr>
          <p:cNvPr id="114" name="Shape 114"/>
          <p:cNvSpPr>
            <a:spLocks noGrp="1"/>
          </p:cNvSpPr>
          <p:nvPr>
            <p:ph type="pic" sz="half" idx="13"/>
          </p:nvPr>
        </p:nvSpPr>
        <p:spPr>
          <a:xfrm>
            <a:off x="5588456" y="533400"/>
            <a:ext cx="6068559" cy="5410200"/>
          </a:xfrm>
          <a:prstGeom prst="rect">
            <a:avLst/>
          </a:prstGeom>
        </p:spPr>
        <p:txBody>
          <a:bodyPr lIns="91439" tIns="45719" rIns="91439" bIns="45719">
            <a:noAutofit/>
          </a:bodyPr>
          <a:lstStyle/>
          <a:p>
            <a:endParaRPr/>
          </a:p>
        </p:txBody>
      </p:sp>
      <p:sp>
        <p:nvSpPr>
          <p:cNvPr id="115" name="Shape 115"/>
          <p:cNvSpPr>
            <a:spLocks noGrp="1"/>
          </p:cNvSpPr>
          <p:nvPr>
            <p:ph type="body" sz="quarter" idx="1"/>
          </p:nvPr>
        </p:nvSpPr>
        <p:spPr>
          <a:xfrm>
            <a:off x="531812" y="3657600"/>
            <a:ext cx="4800600" cy="1645921"/>
          </a:xfrm>
          <a:prstGeom prst="rect">
            <a:avLst/>
          </a:prstGeom>
        </p:spPr>
        <p:txBody>
          <a:bodyPr/>
          <a:lstStyle>
            <a:lvl1pPr marL="0" indent="0">
              <a:spcBef>
                <a:spcPts val="0"/>
              </a:spcBef>
              <a:buClrTx/>
              <a:buSzTx/>
              <a:buFontTx/>
              <a:buNone/>
              <a:defRPr sz="2400" b="1"/>
            </a:lvl1pPr>
            <a:lvl2pPr marL="0" indent="457200">
              <a:spcBef>
                <a:spcPts val="0"/>
              </a:spcBef>
              <a:buClrTx/>
              <a:buSzTx/>
              <a:buFontTx/>
              <a:buNone/>
              <a:defRPr sz="2400" b="1"/>
            </a:lvl2pPr>
            <a:lvl3pPr marL="0" indent="914400">
              <a:spcBef>
                <a:spcPts val="0"/>
              </a:spcBef>
              <a:buClrTx/>
              <a:buSzTx/>
              <a:buFontTx/>
              <a:buNone/>
              <a:defRPr sz="2400" b="1"/>
            </a:lvl3pPr>
            <a:lvl4pPr marL="0" indent="1371600">
              <a:spcBef>
                <a:spcPts val="0"/>
              </a:spcBef>
              <a:buClrTx/>
              <a:buSzTx/>
              <a:buFontTx/>
              <a:buNone/>
              <a:defRPr sz="2400" b="1"/>
            </a:lvl4pPr>
            <a:lvl5pPr marL="0" indent="1828800">
              <a:spcBef>
                <a:spcPts val="0"/>
              </a:spcBef>
              <a:buClrTx/>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116" name="Shape 11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Remote Speaker Picture">
    <p:spTree>
      <p:nvGrpSpPr>
        <p:cNvPr id="1" name=""/>
        <p:cNvGrpSpPr/>
        <p:nvPr/>
      </p:nvGrpSpPr>
      <p:grpSpPr>
        <a:xfrm>
          <a:off x="0" y="0"/>
          <a:ext cx="0" cy="0"/>
          <a:chOff x="0" y="0"/>
          <a:chExt cx="0" cy="0"/>
        </a:xfrm>
      </p:grpSpPr>
      <p:sp>
        <p:nvSpPr>
          <p:cNvPr id="123" name="Shape 123"/>
          <p:cNvSpPr>
            <a:spLocks noGrp="1"/>
          </p:cNvSpPr>
          <p:nvPr>
            <p:ph type="sldNum" sz="quarter" idx="2"/>
          </p:nvPr>
        </p:nvSpPr>
        <p:spPr>
          <a:prstGeom prst="rect">
            <a:avLst/>
          </a:prstGeom>
        </p:spPr>
        <p:txBody>
          <a:bodyPr/>
          <a:lstStyle/>
          <a:p>
            <a:fld id="{86CB4B4D-7CA3-9044-876B-883B54F8677D}" type="slidenum">
              <a:t>‹#›</a:t>
            </a:fld>
            <a:endParaRPr/>
          </a:p>
        </p:txBody>
      </p:sp>
      <p:sp>
        <p:nvSpPr>
          <p:cNvPr id="124" name="Shape 124"/>
          <p:cNvSpPr>
            <a:spLocks noGrp="1"/>
          </p:cNvSpPr>
          <p:nvPr>
            <p:ph type="pic" sz="quarter" idx="13"/>
          </p:nvPr>
        </p:nvSpPr>
        <p:spPr>
          <a:xfrm>
            <a:off x="2286000" y="1828800"/>
            <a:ext cx="3474722" cy="3840480"/>
          </a:xfrm>
          <a:prstGeom prst="rect">
            <a:avLst/>
          </a:prstGeom>
        </p:spPr>
        <p:txBody>
          <a:bodyPr lIns="91439" tIns="45719" rIns="91439" bIns="45719">
            <a:noAutofit/>
          </a:bodyPr>
          <a:lstStyle/>
          <a:p>
            <a:endParaRPr/>
          </a:p>
        </p:txBody>
      </p:sp>
      <p:sp>
        <p:nvSpPr>
          <p:cNvPr id="125" name="Shape 125"/>
          <p:cNvSpPr>
            <a:spLocks noGrp="1"/>
          </p:cNvSpPr>
          <p:nvPr>
            <p:ph type="body" sz="half" idx="1"/>
          </p:nvPr>
        </p:nvSpPr>
        <p:spPr>
          <a:xfrm>
            <a:off x="6035040" y="1828799"/>
            <a:ext cx="5621973" cy="3840480"/>
          </a:xfrm>
          <a:prstGeom prst="rect">
            <a:avLst/>
          </a:prstGeom>
        </p:spPr>
        <p:txBody>
          <a:bodyPr anchor="ctr"/>
          <a:lstStyle>
            <a:lvl1pPr>
              <a:spcBef>
                <a:spcPts val="800"/>
              </a:spcBef>
              <a:buClr>
                <a:srgbClr val="FFFFFF"/>
              </a:buClr>
              <a:defRPr b="1"/>
            </a:lvl1pPr>
            <a:lvl2pPr marL="266700">
              <a:spcBef>
                <a:spcPts val="800"/>
              </a:spcBef>
              <a:buClr>
                <a:srgbClr val="FFFFFF"/>
              </a:buClr>
              <a:defRPr b="1"/>
            </a:lvl2pPr>
            <a:lvl3pPr>
              <a:spcBef>
                <a:spcPts val="800"/>
              </a:spcBef>
              <a:buClr>
                <a:srgbClr val="FFFFFF"/>
              </a:buClr>
              <a:defRPr b="1"/>
            </a:lvl3pPr>
            <a:lvl4pPr>
              <a:spcBef>
                <a:spcPts val="800"/>
              </a:spcBef>
              <a:buClr>
                <a:srgbClr val="FFFFFF"/>
              </a:buClr>
              <a:defRPr b="1"/>
            </a:lvl4pPr>
            <a:lvl5pPr>
              <a:spcBef>
                <a:spcPts val="800"/>
              </a:spcBef>
              <a:buClr>
                <a:srgbClr val="FFFFFF"/>
              </a:buClr>
              <a:defRPr b="1"/>
            </a:lvl5pPr>
          </a:lstStyle>
          <a:p>
            <a:r>
              <a:t>Body Level One</a:t>
            </a:r>
          </a:p>
          <a:p>
            <a:pPr lvl="1"/>
            <a:r>
              <a:t>Body Level Two</a:t>
            </a:r>
          </a:p>
          <a:p>
            <a:pPr lvl="2"/>
            <a:r>
              <a:t>Body Level Three</a:t>
            </a:r>
          </a:p>
          <a:p>
            <a:pPr lvl="3"/>
            <a:r>
              <a:t>Body Level Four</a:t>
            </a:r>
          </a:p>
          <a:p>
            <a:pPr lvl="4"/>
            <a:r>
              <a:t>Body Level Five</a:t>
            </a:r>
          </a:p>
        </p:txBody>
      </p:sp>
      <p:sp>
        <p:nvSpPr>
          <p:cNvPr id="126" name="Shape 126"/>
          <p:cNvSpPr>
            <a:spLocks noGrp="1"/>
          </p:cNvSpPr>
          <p:nvPr>
            <p:ph type="title"/>
          </p:nvPr>
        </p:nvSpPr>
        <p:spPr>
          <a:prstGeom prst="rect">
            <a:avLst/>
          </a:prstGeom>
        </p:spPr>
        <p:txBody>
          <a:bodyPr/>
          <a:lstStyle/>
          <a:p>
            <a:r>
              <a:t>Title Text</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slideLayout" Target="../slideLayouts/slideLayout37.xml"/><Relationship Id="rId38" Type="http://schemas.openxmlformats.org/officeDocument/2006/relationships/theme" Target="../theme/theme1.xml"/><Relationship Id="rId3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6" name="Group 6"/>
          <p:cNvGrpSpPr/>
          <p:nvPr/>
        </p:nvGrpSpPr>
        <p:grpSpPr>
          <a:xfrm>
            <a:off x="-1" y="-1"/>
            <a:ext cx="12189399" cy="6858001"/>
            <a:chOff x="0" y="0"/>
            <a:chExt cx="12189398" cy="6858000"/>
          </a:xfrm>
        </p:grpSpPr>
        <p:sp>
          <p:nvSpPr>
            <p:cNvPr id="2" name="Shape 2"/>
            <p:cNvSpPr/>
            <p:nvPr/>
          </p:nvSpPr>
          <p:spPr>
            <a:xfrm>
              <a:off x="-1" y="0"/>
              <a:ext cx="193963" cy="6858000"/>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 name="Shape 3"/>
            <p:cNvSpPr/>
            <p:nvPr/>
          </p:nvSpPr>
          <p:spPr>
            <a:xfrm>
              <a:off x="11995150" y="0"/>
              <a:ext cx="193961" cy="6858000"/>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4" name="Shape 4"/>
            <p:cNvSpPr/>
            <p:nvPr/>
          </p:nvSpPr>
          <p:spPr>
            <a:xfrm>
              <a:off x="-1" y="6400800"/>
              <a:ext cx="12189397" cy="457200"/>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5" name="Shape 5"/>
            <p:cNvSpPr/>
            <p:nvPr/>
          </p:nvSpPr>
          <p:spPr>
            <a:xfrm>
              <a:off x="0" y="-1"/>
              <a:ext cx="12189398" cy="192025"/>
            </a:xfrm>
            <a:prstGeom prst="rect">
              <a:avLst/>
            </a:prstGeom>
            <a:solidFill>
              <a:srgbClr val="DCE3E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7" name="Shape 7"/>
          <p:cNvSpPr/>
          <p:nvPr/>
        </p:nvSpPr>
        <p:spPr>
          <a:xfrm>
            <a:off x="5449549" y="6584188"/>
            <a:ext cx="3127525"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lgn="r">
              <a:defRPr sz="800"/>
            </a:pPr>
            <a:r>
              <a:t>Copyright © 2017, Oracle and/or its affiliates. All rights reserved.  |</a:t>
            </a:r>
          </a:p>
        </p:txBody>
      </p:sp>
      <p:pic>
        <p:nvPicPr>
          <p:cNvPr id="8" name="image1.png" descr="Oracle logo in white on red staging background"/>
          <p:cNvPicPr>
            <a:picLocks noChangeAspect="1"/>
          </p:cNvPicPr>
          <p:nvPr/>
        </p:nvPicPr>
        <p:blipFill>
          <a:blip r:embed="rId39">
            <a:extLst/>
          </a:blip>
          <a:stretch>
            <a:fillRect/>
          </a:stretch>
        </p:blipFill>
        <p:spPr>
          <a:xfrm>
            <a:off x="530352" y="6263640"/>
            <a:ext cx="1625140" cy="594361"/>
          </a:xfrm>
          <a:prstGeom prst="rect">
            <a:avLst/>
          </a:prstGeom>
          <a:ln w="12700">
            <a:miter lim="400000"/>
          </a:ln>
        </p:spPr>
      </p:pic>
      <p:sp>
        <p:nvSpPr>
          <p:cNvPr id="9" name="Shape 9"/>
          <p:cNvSpPr>
            <a:spLocks noGrp="1"/>
          </p:cNvSpPr>
          <p:nvPr>
            <p:ph type="title"/>
          </p:nvPr>
        </p:nvSpPr>
        <p:spPr>
          <a:xfrm>
            <a:off x="531812" y="406400"/>
            <a:ext cx="11125201" cy="88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a:bodyPr>
          <a:lstStyle/>
          <a:p>
            <a:r>
              <a:t>Title Text</a:t>
            </a:r>
          </a:p>
        </p:txBody>
      </p:sp>
      <p:sp>
        <p:nvSpPr>
          <p:cNvPr id="10" name="Shape 10"/>
          <p:cNvSpPr>
            <a:spLocks noGrp="1"/>
          </p:cNvSpPr>
          <p:nvPr>
            <p:ph type="body" idx="1"/>
          </p:nvPr>
        </p:nvSpPr>
        <p:spPr>
          <a:xfrm>
            <a:off x="531151" y="1524000"/>
            <a:ext cx="11126523" cy="4419601"/>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a:bodyPr>
          <a:lstStyle/>
          <a:p>
            <a:r>
              <a:t>Body Level One</a:t>
            </a:r>
          </a:p>
          <a:p>
            <a:pPr lvl="1"/>
            <a:r>
              <a:t>Body Level Two</a:t>
            </a:r>
          </a:p>
          <a:p>
            <a:pPr lvl="2"/>
            <a:r>
              <a:t>Body Level Three</a:t>
            </a:r>
          </a:p>
          <a:p>
            <a:pPr lvl="3"/>
            <a:r>
              <a:t>Body Level Four</a:t>
            </a:r>
          </a:p>
          <a:p>
            <a:pPr lvl="4"/>
            <a:r>
              <a:t>Body Level Five</a:t>
            </a:r>
          </a:p>
        </p:txBody>
      </p:sp>
      <p:sp>
        <p:nvSpPr>
          <p:cNvPr id="11" name="Shape 11"/>
          <p:cNvSpPr>
            <a:spLocks noGrp="1"/>
          </p:cNvSpPr>
          <p:nvPr>
            <p:ph type="sldNum" sz="quarter" idx="2"/>
          </p:nvPr>
        </p:nvSpPr>
        <p:spPr>
          <a:xfrm>
            <a:off x="11530672" y="6584188"/>
            <a:ext cx="127001" cy="127001"/>
          </a:xfrm>
          <a:prstGeom prst="rect">
            <a:avLst/>
          </a:prstGeom>
          <a:ln w="12700">
            <a:miter lim="400000"/>
          </a:ln>
        </p:spPr>
        <p:txBody>
          <a:bodyPr wrap="none" lIns="0" tIns="0" rIns="0" bIns="0" anchor="ctr">
            <a:spAutoFit/>
          </a:bodyPr>
          <a:lstStyle>
            <a:lvl1pPr algn="r">
              <a:defRPr sz="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Lst>
  <p:transition spd="med"/>
  <p:txStyles>
    <p:titleStyle>
      <a:lvl1pPr marL="0" marR="0" indent="0" algn="l" defTabSz="914400" rtl="0" latinLnBrk="0">
        <a:lnSpc>
          <a:spcPct val="80000"/>
        </a:lnSpc>
        <a:spcBef>
          <a:spcPts val="0"/>
        </a:spcBef>
        <a:spcAft>
          <a:spcPts val="0"/>
        </a:spcAft>
        <a:buClrTx/>
        <a:buSzTx/>
        <a:buFontTx/>
        <a:buNone/>
        <a:tabLst/>
        <a:defRPr sz="3600" b="0" i="0" u="none" strike="noStrike" cap="none" spc="0" baseline="0">
          <a:ln>
            <a:noFill/>
          </a:ln>
          <a:solidFill>
            <a:srgbClr val="5F5F5F"/>
          </a:solidFill>
          <a:uFillTx/>
          <a:latin typeface="+mj-lt"/>
          <a:ea typeface="+mj-ea"/>
          <a:cs typeface="+mj-cs"/>
          <a:sym typeface="Calibri"/>
        </a:defRPr>
      </a:lvl1pPr>
      <a:lvl2pPr marL="0" marR="0" indent="0" algn="l" defTabSz="914400" rtl="0" latinLnBrk="0">
        <a:lnSpc>
          <a:spcPct val="80000"/>
        </a:lnSpc>
        <a:spcBef>
          <a:spcPts val="0"/>
        </a:spcBef>
        <a:spcAft>
          <a:spcPts val="0"/>
        </a:spcAft>
        <a:buClrTx/>
        <a:buSzTx/>
        <a:buFontTx/>
        <a:buNone/>
        <a:tabLst/>
        <a:defRPr sz="3600" b="0" i="0" u="none" strike="noStrike" cap="none" spc="0" baseline="0">
          <a:ln>
            <a:noFill/>
          </a:ln>
          <a:solidFill>
            <a:srgbClr val="5F5F5F"/>
          </a:solidFill>
          <a:uFillTx/>
          <a:latin typeface="+mj-lt"/>
          <a:ea typeface="+mj-ea"/>
          <a:cs typeface="+mj-cs"/>
          <a:sym typeface="Calibri"/>
        </a:defRPr>
      </a:lvl2pPr>
      <a:lvl3pPr marL="0" marR="0" indent="0" algn="l" defTabSz="914400" rtl="0" latinLnBrk="0">
        <a:lnSpc>
          <a:spcPct val="80000"/>
        </a:lnSpc>
        <a:spcBef>
          <a:spcPts val="0"/>
        </a:spcBef>
        <a:spcAft>
          <a:spcPts val="0"/>
        </a:spcAft>
        <a:buClrTx/>
        <a:buSzTx/>
        <a:buFontTx/>
        <a:buNone/>
        <a:tabLst/>
        <a:defRPr sz="3600" b="0" i="0" u="none" strike="noStrike" cap="none" spc="0" baseline="0">
          <a:ln>
            <a:noFill/>
          </a:ln>
          <a:solidFill>
            <a:srgbClr val="5F5F5F"/>
          </a:solidFill>
          <a:uFillTx/>
          <a:latin typeface="+mj-lt"/>
          <a:ea typeface="+mj-ea"/>
          <a:cs typeface="+mj-cs"/>
          <a:sym typeface="Calibri"/>
        </a:defRPr>
      </a:lvl3pPr>
      <a:lvl4pPr marL="0" marR="0" indent="0" algn="l" defTabSz="914400" rtl="0" latinLnBrk="0">
        <a:lnSpc>
          <a:spcPct val="80000"/>
        </a:lnSpc>
        <a:spcBef>
          <a:spcPts val="0"/>
        </a:spcBef>
        <a:spcAft>
          <a:spcPts val="0"/>
        </a:spcAft>
        <a:buClrTx/>
        <a:buSzTx/>
        <a:buFontTx/>
        <a:buNone/>
        <a:tabLst/>
        <a:defRPr sz="3600" b="0" i="0" u="none" strike="noStrike" cap="none" spc="0" baseline="0">
          <a:ln>
            <a:noFill/>
          </a:ln>
          <a:solidFill>
            <a:srgbClr val="5F5F5F"/>
          </a:solidFill>
          <a:uFillTx/>
          <a:latin typeface="+mj-lt"/>
          <a:ea typeface="+mj-ea"/>
          <a:cs typeface="+mj-cs"/>
          <a:sym typeface="Calibri"/>
        </a:defRPr>
      </a:lvl4pPr>
      <a:lvl5pPr marL="0" marR="0" indent="0" algn="l" defTabSz="914400" rtl="0" latinLnBrk="0">
        <a:lnSpc>
          <a:spcPct val="80000"/>
        </a:lnSpc>
        <a:spcBef>
          <a:spcPts val="0"/>
        </a:spcBef>
        <a:spcAft>
          <a:spcPts val="0"/>
        </a:spcAft>
        <a:buClrTx/>
        <a:buSzTx/>
        <a:buFontTx/>
        <a:buNone/>
        <a:tabLst/>
        <a:defRPr sz="3600" b="0" i="0" u="none" strike="noStrike" cap="none" spc="0" baseline="0">
          <a:ln>
            <a:noFill/>
          </a:ln>
          <a:solidFill>
            <a:srgbClr val="5F5F5F"/>
          </a:solidFill>
          <a:uFillTx/>
          <a:latin typeface="+mj-lt"/>
          <a:ea typeface="+mj-ea"/>
          <a:cs typeface="+mj-cs"/>
          <a:sym typeface="Calibri"/>
        </a:defRPr>
      </a:lvl5pPr>
      <a:lvl6pPr marL="0" marR="0" indent="0" algn="l" defTabSz="914400" rtl="0" latinLnBrk="0">
        <a:lnSpc>
          <a:spcPct val="80000"/>
        </a:lnSpc>
        <a:spcBef>
          <a:spcPts val="0"/>
        </a:spcBef>
        <a:spcAft>
          <a:spcPts val="0"/>
        </a:spcAft>
        <a:buClrTx/>
        <a:buSzTx/>
        <a:buFontTx/>
        <a:buNone/>
        <a:tabLst/>
        <a:defRPr sz="3600" b="0" i="0" u="none" strike="noStrike" cap="none" spc="0" baseline="0">
          <a:ln>
            <a:noFill/>
          </a:ln>
          <a:solidFill>
            <a:srgbClr val="5F5F5F"/>
          </a:solidFill>
          <a:uFillTx/>
          <a:latin typeface="+mj-lt"/>
          <a:ea typeface="+mj-ea"/>
          <a:cs typeface="+mj-cs"/>
          <a:sym typeface="Calibri"/>
        </a:defRPr>
      </a:lvl6pPr>
      <a:lvl7pPr marL="0" marR="0" indent="0" algn="l" defTabSz="914400" rtl="0" latinLnBrk="0">
        <a:lnSpc>
          <a:spcPct val="80000"/>
        </a:lnSpc>
        <a:spcBef>
          <a:spcPts val="0"/>
        </a:spcBef>
        <a:spcAft>
          <a:spcPts val="0"/>
        </a:spcAft>
        <a:buClrTx/>
        <a:buSzTx/>
        <a:buFontTx/>
        <a:buNone/>
        <a:tabLst/>
        <a:defRPr sz="3600" b="0" i="0" u="none" strike="noStrike" cap="none" spc="0" baseline="0">
          <a:ln>
            <a:noFill/>
          </a:ln>
          <a:solidFill>
            <a:srgbClr val="5F5F5F"/>
          </a:solidFill>
          <a:uFillTx/>
          <a:latin typeface="+mj-lt"/>
          <a:ea typeface="+mj-ea"/>
          <a:cs typeface="+mj-cs"/>
          <a:sym typeface="Calibri"/>
        </a:defRPr>
      </a:lvl7pPr>
      <a:lvl8pPr marL="0" marR="0" indent="0" algn="l" defTabSz="914400" rtl="0" latinLnBrk="0">
        <a:lnSpc>
          <a:spcPct val="80000"/>
        </a:lnSpc>
        <a:spcBef>
          <a:spcPts val="0"/>
        </a:spcBef>
        <a:spcAft>
          <a:spcPts val="0"/>
        </a:spcAft>
        <a:buClrTx/>
        <a:buSzTx/>
        <a:buFontTx/>
        <a:buNone/>
        <a:tabLst/>
        <a:defRPr sz="3600" b="0" i="0" u="none" strike="noStrike" cap="none" spc="0" baseline="0">
          <a:ln>
            <a:noFill/>
          </a:ln>
          <a:solidFill>
            <a:srgbClr val="5F5F5F"/>
          </a:solidFill>
          <a:uFillTx/>
          <a:latin typeface="+mj-lt"/>
          <a:ea typeface="+mj-ea"/>
          <a:cs typeface="+mj-cs"/>
          <a:sym typeface="Calibri"/>
        </a:defRPr>
      </a:lvl8pPr>
      <a:lvl9pPr marL="0" marR="0" indent="0" algn="l" defTabSz="914400" rtl="0" latinLnBrk="0">
        <a:lnSpc>
          <a:spcPct val="80000"/>
        </a:lnSpc>
        <a:spcBef>
          <a:spcPts val="0"/>
        </a:spcBef>
        <a:spcAft>
          <a:spcPts val="0"/>
        </a:spcAft>
        <a:buClrTx/>
        <a:buSzTx/>
        <a:buFontTx/>
        <a:buNone/>
        <a:tabLst/>
        <a:defRPr sz="3600" b="0" i="0" u="none" strike="noStrike" cap="none" spc="0" baseline="0">
          <a:ln>
            <a:noFill/>
          </a:ln>
          <a:solidFill>
            <a:srgbClr val="5F5F5F"/>
          </a:solidFill>
          <a:uFillTx/>
          <a:latin typeface="+mj-lt"/>
          <a:ea typeface="+mj-ea"/>
          <a:cs typeface="+mj-cs"/>
          <a:sym typeface="Calibri"/>
        </a:defRPr>
      </a:lvl9pPr>
    </p:titleStyle>
    <p:bodyStyle>
      <a:lvl1pPr marL="228600" marR="0" indent="-228600" algn="l" defTabSz="914400" rtl="0" latinLnBrk="0">
        <a:lnSpc>
          <a:spcPct val="90000"/>
        </a:lnSpc>
        <a:spcBef>
          <a:spcPts val="1200"/>
        </a:spcBef>
        <a:spcAft>
          <a:spcPts val="0"/>
        </a:spcAft>
        <a:buClr>
          <a:srgbClr val="9F9F9F"/>
        </a:buClr>
        <a:buSzPct val="100000"/>
        <a:buFont typeface="Arial"/>
        <a:buChar char="•"/>
        <a:tabLst/>
        <a:defRPr sz="2800" b="0" i="0" u="none" strike="noStrike" cap="none" spc="0" baseline="0">
          <a:ln>
            <a:noFill/>
          </a:ln>
          <a:solidFill>
            <a:srgbClr val="5F5F5F"/>
          </a:solidFill>
          <a:uFillTx/>
          <a:latin typeface="+mj-lt"/>
          <a:ea typeface="+mj-ea"/>
          <a:cs typeface="+mj-cs"/>
          <a:sym typeface="Calibri"/>
        </a:defRPr>
      </a:lvl1pPr>
      <a:lvl2pPr marL="541019" marR="0" indent="-266700" algn="l" defTabSz="914400" rtl="0" latinLnBrk="0">
        <a:lnSpc>
          <a:spcPct val="90000"/>
        </a:lnSpc>
        <a:spcBef>
          <a:spcPts val="1200"/>
        </a:spcBef>
        <a:spcAft>
          <a:spcPts val="0"/>
        </a:spcAft>
        <a:buClr>
          <a:srgbClr val="9F9F9F"/>
        </a:buClr>
        <a:buSzPct val="100000"/>
        <a:buFont typeface="Arial"/>
        <a:buChar char="–"/>
        <a:tabLst/>
        <a:defRPr sz="2800" b="0" i="0" u="none" strike="noStrike" cap="none" spc="0" baseline="0">
          <a:ln>
            <a:noFill/>
          </a:ln>
          <a:solidFill>
            <a:srgbClr val="5F5F5F"/>
          </a:solidFill>
          <a:uFillTx/>
          <a:latin typeface="+mj-lt"/>
          <a:ea typeface="+mj-ea"/>
          <a:cs typeface="+mj-cs"/>
          <a:sym typeface="Calibri"/>
        </a:defRPr>
      </a:lvl2pPr>
      <a:lvl3pPr marL="804672" marR="0" indent="-256032" algn="l" defTabSz="914400" rtl="0" latinLnBrk="0">
        <a:lnSpc>
          <a:spcPct val="90000"/>
        </a:lnSpc>
        <a:spcBef>
          <a:spcPts val="1200"/>
        </a:spcBef>
        <a:spcAft>
          <a:spcPts val="0"/>
        </a:spcAft>
        <a:buClr>
          <a:srgbClr val="9F9F9F"/>
        </a:buClr>
        <a:buSzPct val="100000"/>
        <a:buFont typeface="Arial"/>
        <a:buChar char="•"/>
        <a:tabLst/>
        <a:defRPr sz="2800" b="0" i="0" u="none" strike="noStrike" cap="none" spc="0" baseline="0">
          <a:ln>
            <a:noFill/>
          </a:ln>
          <a:solidFill>
            <a:srgbClr val="5F5F5F"/>
          </a:solidFill>
          <a:uFillTx/>
          <a:latin typeface="+mj-lt"/>
          <a:ea typeface="+mj-ea"/>
          <a:cs typeface="+mj-cs"/>
          <a:sym typeface="Calibri"/>
        </a:defRPr>
      </a:lvl3pPr>
      <a:lvl4pPr marL="1061719" marR="0" indent="-284480" algn="l" defTabSz="914400" rtl="0" latinLnBrk="0">
        <a:lnSpc>
          <a:spcPct val="90000"/>
        </a:lnSpc>
        <a:spcBef>
          <a:spcPts val="1200"/>
        </a:spcBef>
        <a:spcAft>
          <a:spcPts val="0"/>
        </a:spcAft>
        <a:buClr>
          <a:srgbClr val="9F9F9F"/>
        </a:buClr>
        <a:buSzPct val="100000"/>
        <a:buFont typeface="Arial"/>
        <a:buChar char="–"/>
        <a:tabLst/>
        <a:defRPr sz="2800" b="0" i="0" u="none" strike="noStrike" cap="none" spc="0" baseline="0">
          <a:ln>
            <a:noFill/>
          </a:ln>
          <a:solidFill>
            <a:srgbClr val="5F5F5F"/>
          </a:solidFill>
          <a:uFillTx/>
          <a:latin typeface="+mj-lt"/>
          <a:ea typeface="+mj-ea"/>
          <a:cs typeface="+mj-cs"/>
          <a:sym typeface="Calibri"/>
        </a:defRPr>
      </a:lvl4pPr>
      <a:lvl5pPr marL="1325880" marR="0" indent="-320040" algn="l" defTabSz="914400" rtl="0" latinLnBrk="0">
        <a:lnSpc>
          <a:spcPct val="90000"/>
        </a:lnSpc>
        <a:spcBef>
          <a:spcPts val="1200"/>
        </a:spcBef>
        <a:spcAft>
          <a:spcPts val="0"/>
        </a:spcAft>
        <a:buClr>
          <a:srgbClr val="9F9F9F"/>
        </a:buClr>
        <a:buSzPct val="100000"/>
        <a:buFont typeface="Arial"/>
        <a:buChar char="•"/>
        <a:tabLst/>
        <a:defRPr sz="2800" b="0" i="0" u="none" strike="noStrike" cap="none" spc="0" baseline="0">
          <a:ln>
            <a:noFill/>
          </a:ln>
          <a:solidFill>
            <a:srgbClr val="5F5F5F"/>
          </a:solidFill>
          <a:uFillTx/>
          <a:latin typeface="+mj-lt"/>
          <a:ea typeface="+mj-ea"/>
          <a:cs typeface="+mj-cs"/>
          <a:sym typeface="Calibri"/>
        </a:defRPr>
      </a:lvl5pPr>
      <a:lvl6pPr marL="1554480" marR="0" indent="-320040" algn="l" defTabSz="914400" rtl="0" latinLnBrk="0">
        <a:lnSpc>
          <a:spcPct val="90000"/>
        </a:lnSpc>
        <a:spcBef>
          <a:spcPts val="1200"/>
        </a:spcBef>
        <a:spcAft>
          <a:spcPts val="0"/>
        </a:spcAft>
        <a:buClr>
          <a:srgbClr val="9F9F9F"/>
        </a:buClr>
        <a:buSzPct val="100000"/>
        <a:buFont typeface="Arial"/>
        <a:buChar char="–"/>
        <a:tabLst/>
        <a:defRPr sz="2800" b="0" i="0" u="none" strike="noStrike" cap="none" spc="0" baseline="0">
          <a:ln>
            <a:noFill/>
          </a:ln>
          <a:solidFill>
            <a:srgbClr val="5F5F5F"/>
          </a:solidFill>
          <a:uFillTx/>
          <a:latin typeface="+mj-lt"/>
          <a:ea typeface="+mj-ea"/>
          <a:cs typeface="+mj-cs"/>
          <a:sym typeface="Calibri"/>
        </a:defRPr>
      </a:lvl6pPr>
      <a:lvl7pPr marL="1783080" marR="0" indent="-320040" algn="l" defTabSz="914400" rtl="0" latinLnBrk="0">
        <a:lnSpc>
          <a:spcPct val="90000"/>
        </a:lnSpc>
        <a:spcBef>
          <a:spcPts val="1200"/>
        </a:spcBef>
        <a:spcAft>
          <a:spcPts val="0"/>
        </a:spcAft>
        <a:buClr>
          <a:srgbClr val="9F9F9F"/>
        </a:buClr>
        <a:buSzPct val="100000"/>
        <a:buFont typeface="Arial"/>
        <a:buChar char="•"/>
        <a:tabLst/>
        <a:defRPr sz="2800" b="0" i="0" u="none" strike="noStrike" cap="none" spc="0" baseline="0">
          <a:ln>
            <a:noFill/>
          </a:ln>
          <a:solidFill>
            <a:srgbClr val="5F5F5F"/>
          </a:solidFill>
          <a:uFillTx/>
          <a:latin typeface="+mj-lt"/>
          <a:ea typeface="+mj-ea"/>
          <a:cs typeface="+mj-cs"/>
          <a:sym typeface="Calibri"/>
        </a:defRPr>
      </a:lvl7pPr>
      <a:lvl8pPr marL="2011679" marR="0" indent="-320039" algn="l" defTabSz="914400" rtl="0" latinLnBrk="0">
        <a:lnSpc>
          <a:spcPct val="90000"/>
        </a:lnSpc>
        <a:spcBef>
          <a:spcPts val="1200"/>
        </a:spcBef>
        <a:spcAft>
          <a:spcPts val="0"/>
        </a:spcAft>
        <a:buClr>
          <a:srgbClr val="9F9F9F"/>
        </a:buClr>
        <a:buSzPct val="100000"/>
        <a:buFont typeface="Arial"/>
        <a:buChar char="–"/>
        <a:tabLst/>
        <a:defRPr sz="2800" b="0" i="0" u="none" strike="noStrike" cap="none" spc="0" baseline="0">
          <a:ln>
            <a:noFill/>
          </a:ln>
          <a:solidFill>
            <a:srgbClr val="5F5F5F"/>
          </a:solidFill>
          <a:uFillTx/>
          <a:latin typeface="+mj-lt"/>
          <a:ea typeface="+mj-ea"/>
          <a:cs typeface="+mj-cs"/>
          <a:sym typeface="Calibri"/>
        </a:defRPr>
      </a:lvl8pPr>
      <a:lvl9pPr marL="2240279" marR="0" indent="-320039" algn="l" defTabSz="914400" rtl="0" latinLnBrk="0">
        <a:lnSpc>
          <a:spcPct val="90000"/>
        </a:lnSpc>
        <a:spcBef>
          <a:spcPts val="1200"/>
        </a:spcBef>
        <a:spcAft>
          <a:spcPts val="0"/>
        </a:spcAft>
        <a:buClr>
          <a:srgbClr val="9F9F9F"/>
        </a:buClr>
        <a:buSzPct val="100000"/>
        <a:buFont typeface="Arial"/>
        <a:buChar char="•"/>
        <a:tabLst/>
        <a:defRPr sz="2800" b="0" i="0" u="none" strike="noStrike" cap="none" spc="0" baseline="0">
          <a:ln>
            <a:noFill/>
          </a:ln>
          <a:solidFill>
            <a:srgbClr val="5F5F5F"/>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3" Type="http://schemas.openxmlformats.org/officeDocument/2006/relationships/image" Target="../media/image186.png"/><Relationship Id="rId4" Type="http://schemas.openxmlformats.org/officeDocument/2006/relationships/image" Target="../media/image187.png"/><Relationship Id="rId5" Type="http://schemas.openxmlformats.org/officeDocument/2006/relationships/image" Target="../media/image188.png"/><Relationship Id="rId6" Type="http://schemas.openxmlformats.org/officeDocument/2006/relationships/image" Target="../media/image189.png"/><Relationship Id="rId7" Type="http://schemas.openxmlformats.org/officeDocument/2006/relationships/image" Target="../media/image190.png"/><Relationship Id="rId8" Type="http://schemas.openxmlformats.org/officeDocument/2006/relationships/image" Target="../media/image191.png"/><Relationship Id="rId9" Type="http://schemas.openxmlformats.org/officeDocument/2006/relationships/image" Target="../media/image172.png"/><Relationship Id="rId10" Type="http://schemas.openxmlformats.org/officeDocument/2006/relationships/image" Target="../media/image192.png"/><Relationship Id="rId11" Type="http://schemas.openxmlformats.org/officeDocument/2006/relationships/hyperlink" Target="http://gtnr.it/2uitT5K" TargetMode="External"/><Relationship Id="rId1" Type="http://schemas.openxmlformats.org/officeDocument/2006/relationships/slideLayout" Target="../slideLayouts/slideLayout36.xml"/><Relationship Id="rId2" Type="http://schemas.openxmlformats.org/officeDocument/2006/relationships/image" Target="../media/image169.png"/></Relationships>
</file>

<file path=ppt/slides/_rels/slide11.xml.rels><?xml version="1.0" encoding="UTF-8" standalone="yes"?>
<Relationships xmlns="http://schemas.openxmlformats.org/package/2006/relationships"><Relationship Id="rId3" Type="http://schemas.openxmlformats.org/officeDocument/2006/relationships/image" Target="../media/image194.png"/><Relationship Id="rId4" Type="http://schemas.openxmlformats.org/officeDocument/2006/relationships/image" Target="../media/image175.png"/><Relationship Id="rId5" Type="http://schemas.openxmlformats.org/officeDocument/2006/relationships/image" Target="../media/image195.png"/><Relationship Id="rId1" Type="http://schemas.openxmlformats.org/officeDocument/2006/relationships/slideLayout" Target="../slideLayouts/slideLayout37.xml"/><Relationship Id="rId2" Type="http://schemas.openxmlformats.org/officeDocument/2006/relationships/image" Target="../media/image19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hyperlink" Target="https://eventreg.oracle.com/profile/web/index.cfm?PKwebID=0x566695abcd" TargetMode="External"/><Relationship Id="rId3" Type="http://schemas.openxmlformats.org/officeDocument/2006/relationships/hyperlink" Target="mailto:Laura.j.mckechnie@oracle.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jpeg"/><Relationship Id="rId5" Type="http://schemas.openxmlformats.org/officeDocument/2006/relationships/image" Target="../media/image21.png"/><Relationship Id="rId6" Type="http://schemas.openxmlformats.org/officeDocument/2006/relationships/image" Target="../media/image22.jpeg"/><Relationship Id="rId7" Type="http://schemas.openxmlformats.org/officeDocument/2006/relationships/image" Target="../media/image23.png"/><Relationship Id="rId1" Type="http://schemas.openxmlformats.org/officeDocument/2006/relationships/slideLayout" Target="../slideLayouts/slideLayout5.xml"/><Relationship Id="rId2" Type="http://schemas.openxmlformats.org/officeDocument/2006/relationships/image" Target="../media/image18.png"/></Relationships>
</file>

<file path=ppt/slides/_rels/slide5.xml.rels><?xml version="1.0" encoding="UTF-8" standalone="yes"?>
<Relationships xmlns="http://schemas.openxmlformats.org/package/2006/relationships"><Relationship Id="rId10" Type="http://schemas.openxmlformats.org/officeDocument/2006/relationships/image" Target="../media/image32.png"/><Relationship Id="rId11" Type="http://schemas.openxmlformats.org/officeDocument/2006/relationships/image" Target="../media/image33.png"/><Relationship Id="rId12" Type="http://schemas.openxmlformats.org/officeDocument/2006/relationships/image" Target="../media/image34.png"/><Relationship Id="rId13" Type="http://schemas.openxmlformats.org/officeDocument/2006/relationships/image" Target="../media/image35.png"/><Relationship Id="rId14" Type="http://schemas.openxmlformats.org/officeDocument/2006/relationships/image" Target="../media/image36.png"/><Relationship Id="rId15" Type="http://schemas.openxmlformats.org/officeDocument/2006/relationships/image" Target="../media/image37.png"/><Relationship Id="rId16" Type="http://schemas.openxmlformats.org/officeDocument/2006/relationships/image" Target="../media/image38.png"/><Relationship Id="rId17" Type="http://schemas.openxmlformats.org/officeDocument/2006/relationships/image" Target="../media/image39.png"/><Relationship Id="rId18" Type="http://schemas.openxmlformats.org/officeDocument/2006/relationships/image" Target="../media/image40.png"/><Relationship Id="rId19" Type="http://schemas.openxmlformats.org/officeDocument/2006/relationships/image" Target="../media/image41.png"/><Relationship Id="rId60" Type="http://schemas.openxmlformats.org/officeDocument/2006/relationships/image" Target="../media/image82.png"/><Relationship Id="rId61" Type="http://schemas.openxmlformats.org/officeDocument/2006/relationships/image" Target="../media/image83.jpeg"/><Relationship Id="rId62" Type="http://schemas.openxmlformats.org/officeDocument/2006/relationships/image" Target="../media/image84.png"/><Relationship Id="rId63" Type="http://schemas.openxmlformats.org/officeDocument/2006/relationships/image" Target="../media/image85.png"/><Relationship Id="rId64" Type="http://schemas.openxmlformats.org/officeDocument/2006/relationships/image" Target="../media/image86.png"/><Relationship Id="rId65" Type="http://schemas.openxmlformats.org/officeDocument/2006/relationships/image" Target="../media/image87.jpeg"/><Relationship Id="rId66" Type="http://schemas.openxmlformats.org/officeDocument/2006/relationships/image" Target="../media/image88.png"/><Relationship Id="rId67" Type="http://schemas.openxmlformats.org/officeDocument/2006/relationships/image" Target="../media/image89.png"/><Relationship Id="rId68" Type="http://schemas.openxmlformats.org/officeDocument/2006/relationships/image" Target="../media/image90.png"/><Relationship Id="rId69" Type="http://schemas.openxmlformats.org/officeDocument/2006/relationships/image" Target="../media/image91.png"/><Relationship Id="rId120" Type="http://schemas.openxmlformats.org/officeDocument/2006/relationships/image" Target="../media/image142.png"/><Relationship Id="rId121" Type="http://schemas.openxmlformats.org/officeDocument/2006/relationships/image" Target="../media/image143.png"/><Relationship Id="rId122" Type="http://schemas.openxmlformats.org/officeDocument/2006/relationships/image" Target="../media/image144.jpeg"/><Relationship Id="rId123" Type="http://schemas.openxmlformats.org/officeDocument/2006/relationships/image" Target="../media/image145.jpeg"/><Relationship Id="rId124" Type="http://schemas.openxmlformats.org/officeDocument/2006/relationships/image" Target="../media/image146.png"/><Relationship Id="rId125" Type="http://schemas.openxmlformats.org/officeDocument/2006/relationships/image" Target="../media/image147.png"/><Relationship Id="rId126" Type="http://schemas.openxmlformats.org/officeDocument/2006/relationships/image" Target="../media/image148.png"/><Relationship Id="rId127" Type="http://schemas.openxmlformats.org/officeDocument/2006/relationships/image" Target="../media/image149.png"/><Relationship Id="rId128" Type="http://schemas.openxmlformats.org/officeDocument/2006/relationships/image" Target="../media/image150.png"/><Relationship Id="rId129" Type="http://schemas.openxmlformats.org/officeDocument/2006/relationships/image" Target="../media/image151.jpeg"/><Relationship Id="rId40" Type="http://schemas.openxmlformats.org/officeDocument/2006/relationships/image" Target="../media/image62.png"/><Relationship Id="rId41" Type="http://schemas.openxmlformats.org/officeDocument/2006/relationships/image" Target="../media/image63.png"/><Relationship Id="rId42" Type="http://schemas.openxmlformats.org/officeDocument/2006/relationships/image" Target="../media/image64.png"/><Relationship Id="rId90" Type="http://schemas.openxmlformats.org/officeDocument/2006/relationships/image" Target="../media/image112.png"/><Relationship Id="rId91" Type="http://schemas.openxmlformats.org/officeDocument/2006/relationships/image" Target="../media/image113.png"/><Relationship Id="rId92" Type="http://schemas.openxmlformats.org/officeDocument/2006/relationships/image" Target="../media/image114.gif"/><Relationship Id="rId93" Type="http://schemas.openxmlformats.org/officeDocument/2006/relationships/image" Target="../media/image115.png"/><Relationship Id="rId94" Type="http://schemas.openxmlformats.org/officeDocument/2006/relationships/image" Target="../media/image116.gif"/><Relationship Id="rId95" Type="http://schemas.openxmlformats.org/officeDocument/2006/relationships/image" Target="../media/image117.png"/><Relationship Id="rId96" Type="http://schemas.openxmlformats.org/officeDocument/2006/relationships/image" Target="../media/image118.jpeg"/><Relationship Id="rId101" Type="http://schemas.openxmlformats.org/officeDocument/2006/relationships/image" Target="../media/image123.png"/><Relationship Id="rId102" Type="http://schemas.openxmlformats.org/officeDocument/2006/relationships/image" Target="../media/image124.png"/><Relationship Id="rId103" Type="http://schemas.openxmlformats.org/officeDocument/2006/relationships/image" Target="../media/image125.png"/><Relationship Id="rId104" Type="http://schemas.openxmlformats.org/officeDocument/2006/relationships/image" Target="../media/image126.png"/><Relationship Id="rId105" Type="http://schemas.openxmlformats.org/officeDocument/2006/relationships/image" Target="../media/image127.png"/><Relationship Id="rId106" Type="http://schemas.openxmlformats.org/officeDocument/2006/relationships/image" Target="../media/image128.png"/><Relationship Id="rId107" Type="http://schemas.openxmlformats.org/officeDocument/2006/relationships/image" Target="../media/image129.png"/><Relationship Id="rId108" Type="http://schemas.openxmlformats.org/officeDocument/2006/relationships/image" Target="../media/image130.png"/><Relationship Id="rId109" Type="http://schemas.openxmlformats.org/officeDocument/2006/relationships/image" Target="../media/image131.png"/><Relationship Id="rId97" Type="http://schemas.openxmlformats.org/officeDocument/2006/relationships/image" Target="../media/image119.png"/><Relationship Id="rId98" Type="http://schemas.openxmlformats.org/officeDocument/2006/relationships/image" Target="../media/image120.png"/><Relationship Id="rId99" Type="http://schemas.openxmlformats.org/officeDocument/2006/relationships/image" Target="../media/image121.png"/><Relationship Id="rId43" Type="http://schemas.openxmlformats.org/officeDocument/2006/relationships/image" Target="../media/image65.png"/><Relationship Id="rId44" Type="http://schemas.openxmlformats.org/officeDocument/2006/relationships/image" Target="../media/image66.png"/><Relationship Id="rId45" Type="http://schemas.openxmlformats.org/officeDocument/2006/relationships/image" Target="../media/image67.png"/><Relationship Id="rId46" Type="http://schemas.openxmlformats.org/officeDocument/2006/relationships/image" Target="../media/image68.png"/><Relationship Id="rId47" Type="http://schemas.openxmlformats.org/officeDocument/2006/relationships/image" Target="../media/image69.png"/><Relationship Id="rId48" Type="http://schemas.openxmlformats.org/officeDocument/2006/relationships/image" Target="../media/image70.png"/><Relationship Id="rId49" Type="http://schemas.openxmlformats.org/officeDocument/2006/relationships/image" Target="../media/image71.png"/><Relationship Id="rId100" Type="http://schemas.openxmlformats.org/officeDocument/2006/relationships/image" Target="../media/image122.png"/><Relationship Id="rId20" Type="http://schemas.openxmlformats.org/officeDocument/2006/relationships/image" Target="../media/image42.png"/><Relationship Id="rId21" Type="http://schemas.openxmlformats.org/officeDocument/2006/relationships/image" Target="../media/image43.png"/><Relationship Id="rId22" Type="http://schemas.openxmlformats.org/officeDocument/2006/relationships/image" Target="../media/image44.png"/><Relationship Id="rId70" Type="http://schemas.openxmlformats.org/officeDocument/2006/relationships/image" Target="../media/image92.png"/><Relationship Id="rId71" Type="http://schemas.openxmlformats.org/officeDocument/2006/relationships/image" Target="../media/image93.png"/><Relationship Id="rId72" Type="http://schemas.openxmlformats.org/officeDocument/2006/relationships/image" Target="../media/image94.jpeg"/><Relationship Id="rId73" Type="http://schemas.openxmlformats.org/officeDocument/2006/relationships/image" Target="../media/image95.jpeg"/><Relationship Id="rId74" Type="http://schemas.openxmlformats.org/officeDocument/2006/relationships/image" Target="../media/image96.png"/><Relationship Id="rId75" Type="http://schemas.openxmlformats.org/officeDocument/2006/relationships/image" Target="../media/image97.png"/><Relationship Id="rId76" Type="http://schemas.openxmlformats.org/officeDocument/2006/relationships/image" Target="../media/image98.png"/><Relationship Id="rId77" Type="http://schemas.openxmlformats.org/officeDocument/2006/relationships/image" Target="../media/image99.png"/><Relationship Id="rId78" Type="http://schemas.openxmlformats.org/officeDocument/2006/relationships/image" Target="../media/image100.png"/><Relationship Id="rId79" Type="http://schemas.openxmlformats.org/officeDocument/2006/relationships/image" Target="../media/image101.png"/><Relationship Id="rId23" Type="http://schemas.openxmlformats.org/officeDocument/2006/relationships/image" Target="../media/image45.png"/><Relationship Id="rId24" Type="http://schemas.openxmlformats.org/officeDocument/2006/relationships/image" Target="../media/image46.png"/><Relationship Id="rId25" Type="http://schemas.openxmlformats.org/officeDocument/2006/relationships/image" Target="../media/image47.png"/><Relationship Id="rId26" Type="http://schemas.openxmlformats.org/officeDocument/2006/relationships/image" Target="../media/image48.png"/><Relationship Id="rId27" Type="http://schemas.openxmlformats.org/officeDocument/2006/relationships/image" Target="../media/image49.png"/><Relationship Id="rId28" Type="http://schemas.openxmlformats.org/officeDocument/2006/relationships/image" Target="../media/image50.png"/><Relationship Id="rId29" Type="http://schemas.openxmlformats.org/officeDocument/2006/relationships/image" Target="../media/image51.png"/><Relationship Id="rId130" Type="http://schemas.openxmlformats.org/officeDocument/2006/relationships/image" Target="../media/image152.png"/><Relationship Id="rId131" Type="http://schemas.openxmlformats.org/officeDocument/2006/relationships/image" Target="../media/image153.png"/><Relationship Id="rId132" Type="http://schemas.openxmlformats.org/officeDocument/2006/relationships/image" Target="../media/image154.jpeg"/><Relationship Id="rId133" Type="http://schemas.openxmlformats.org/officeDocument/2006/relationships/image" Target="../media/image155.jpeg"/><Relationship Id="rId134" Type="http://schemas.openxmlformats.org/officeDocument/2006/relationships/image" Target="../media/image156.png"/><Relationship Id="rId135" Type="http://schemas.openxmlformats.org/officeDocument/2006/relationships/image" Target="../media/image157.jpeg"/><Relationship Id="rId136" Type="http://schemas.openxmlformats.org/officeDocument/2006/relationships/image" Target="../media/image158.png"/><Relationship Id="rId137" Type="http://schemas.openxmlformats.org/officeDocument/2006/relationships/image" Target="../media/image159.jpeg"/><Relationship Id="rId138" Type="http://schemas.openxmlformats.org/officeDocument/2006/relationships/image" Target="../media/image160.jpeg"/><Relationship Id="rId139" Type="http://schemas.openxmlformats.org/officeDocument/2006/relationships/image" Target="../media/image161.png"/><Relationship Id="rId1" Type="http://schemas.openxmlformats.org/officeDocument/2006/relationships/slideLayout" Target="../slideLayouts/slideLayout33.xml"/><Relationship Id="rId2" Type="http://schemas.openxmlformats.org/officeDocument/2006/relationships/image" Target="../media/image24.png"/><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 Id="rId7" Type="http://schemas.openxmlformats.org/officeDocument/2006/relationships/image" Target="../media/image29.png"/><Relationship Id="rId8" Type="http://schemas.openxmlformats.org/officeDocument/2006/relationships/image" Target="../media/image30.png"/><Relationship Id="rId9" Type="http://schemas.openxmlformats.org/officeDocument/2006/relationships/image" Target="../media/image31.png"/><Relationship Id="rId50" Type="http://schemas.openxmlformats.org/officeDocument/2006/relationships/image" Target="../media/image72.png"/><Relationship Id="rId51" Type="http://schemas.openxmlformats.org/officeDocument/2006/relationships/image" Target="../media/image73.png"/><Relationship Id="rId52" Type="http://schemas.openxmlformats.org/officeDocument/2006/relationships/image" Target="../media/image74.png"/><Relationship Id="rId53" Type="http://schemas.openxmlformats.org/officeDocument/2006/relationships/image" Target="../media/image75.png"/><Relationship Id="rId54" Type="http://schemas.openxmlformats.org/officeDocument/2006/relationships/image" Target="../media/image76.png"/><Relationship Id="rId55" Type="http://schemas.openxmlformats.org/officeDocument/2006/relationships/image" Target="../media/image77.png"/><Relationship Id="rId56" Type="http://schemas.openxmlformats.org/officeDocument/2006/relationships/image" Target="../media/image78.png"/><Relationship Id="rId57" Type="http://schemas.openxmlformats.org/officeDocument/2006/relationships/image" Target="../media/image79.png"/><Relationship Id="rId58" Type="http://schemas.openxmlformats.org/officeDocument/2006/relationships/image" Target="../media/image80.png"/><Relationship Id="rId59" Type="http://schemas.openxmlformats.org/officeDocument/2006/relationships/image" Target="../media/image81.png"/><Relationship Id="rId110" Type="http://schemas.openxmlformats.org/officeDocument/2006/relationships/image" Target="../media/image132.png"/><Relationship Id="rId111" Type="http://schemas.openxmlformats.org/officeDocument/2006/relationships/image" Target="../media/image133.png"/><Relationship Id="rId112" Type="http://schemas.openxmlformats.org/officeDocument/2006/relationships/image" Target="../media/image134.png"/><Relationship Id="rId113" Type="http://schemas.openxmlformats.org/officeDocument/2006/relationships/image" Target="../media/image135.jpeg"/><Relationship Id="rId114" Type="http://schemas.openxmlformats.org/officeDocument/2006/relationships/image" Target="../media/image136.png"/><Relationship Id="rId115" Type="http://schemas.openxmlformats.org/officeDocument/2006/relationships/image" Target="../media/image137.png"/><Relationship Id="rId116" Type="http://schemas.openxmlformats.org/officeDocument/2006/relationships/image" Target="../media/image138.jpeg"/><Relationship Id="rId117" Type="http://schemas.openxmlformats.org/officeDocument/2006/relationships/image" Target="../media/image139.jpeg"/><Relationship Id="rId118" Type="http://schemas.openxmlformats.org/officeDocument/2006/relationships/image" Target="../media/image140.jpeg"/><Relationship Id="rId119" Type="http://schemas.openxmlformats.org/officeDocument/2006/relationships/image" Target="../media/image141.jpeg"/><Relationship Id="rId30" Type="http://schemas.openxmlformats.org/officeDocument/2006/relationships/image" Target="../media/image52.png"/><Relationship Id="rId31" Type="http://schemas.openxmlformats.org/officeDocument/2006/relationships/image" Target="../media/image53.png"/><Relationship Id="rId32" Type="http://schemas.openxmlformats.org/officeDocument/2006/relationships/image" Target="../media/image54.png"/><Relationship Id="rId33" Type="http://schemas.openxmlformats.org/officeDocument/2006/relationships/image" Target="../media/image55.png"/><Relationship Id="rId34" Type="http://schemas.openxmlformats.org/officeDocument/2006/relationships/image" Target="../media/image56.png"/><Relationship Id="rId35" Type="http://schemas.openxmlformats.org/officeDocument/2006/relationships/image" Target="../media/image57.png"/><Relationship Id="rId36" Type="http://schemas.openxmlformats.org/officeDocument/2006/relationships/image" Target="../media/image58.png"/><Relationship Id="rId37" Type="http://schemas.openxmlformats.org/officeDocument/2006/relationships/image" Target="../media/image59.png"/><Relationship Id="rId38" Type="http://schemas.openxmlformats.org/officeDocument/2006/relationships/image" Target="../media/image60.png"/><Relationship Id="rId39" Type="http://schemas.openxmlformats.org/officeDocument/2006/relationships/image" Target="../media/image61.png"/><Relationship Id="rId80" Type="http://schemas.openxmlformats.org/officeDocument/2006/relationships/image" Target="../media/image102.jpeg"/><Relationship Id="rId81" Type="http://schemas.openxmlformats.org/officeDocument/2006/relationships/image" Target="../media/image103.png"/><Relationship Id="rId82" Type="http://schemas.openxmlformats.org/officeDocument/2006/relationships/image" Target="../media/image104.jpeg"/><Relationship Id="rId83" Type="http://schemas.openxmlformats.org/officeDocument/2006/relationships/image" Target="../media/image105.png"/><Relationship Id="rId84" Type="http://schemas.openxmlformats.org/officeDocument/2006/relationships/image" Target="../media/image106.png"/><Relationship Id="rId85" Type="http://schemas.openxmlformats.org/officeDocument/2006/relationships/image" Target="../media/image107.png"/><Relationship Id="rId86" Type="http://schemas.openxmlformats.org/officeDocument/2006/relationships/image" Target="../media/image108.png"/><Relationship Id="rId87" Type="http://schemas.openxmlformats.org/officeDocument/2006/relationships/image" Target="../media/image109.jpeg"/><Relationship Id="rId88" Type="http://schemas.openxmlformats.org/officeDocument/2006/relationships/image" Target="../media/image110.jpeg"/><Relationship Id="rId89" Type="http://schemas.openxmlformats.org/officeDocument/2006/relationships/image" Target="../media/image111.jpeg"/><Relationship Id="rId140" Type="http://schemas.openxmlformats.org/officeDocument/2006/relationships/image" Target="../media/image162.png"/><Relationship Id="rId141" Type="http://schemas.openxmlformats.org/officeDocument/2006/relationships/image" Target="../media/image163.png"/><Relationship Id="rId142" Type="http://schemas.openxmlformats.org/officeDocument/2006/relationships/image" Target="../media/image164.png"/><Relationship Id="rId143" Type="http://schemas.openxmlformats.org/officeDocument/2006/relationships/image" Target="../media/image165.png"/><Relationship Id="rId144" Type="http://schemas.openxmlformats.org/officeDocument/2006/relationships/image" Target="../media/image166.png"/><Relationship Id="rId145" Type="http://schemas.openxmlformats.org/officeDocument/2006/relationships/image" Target="../media/image167.png"/><Relationship Id="rId146" Type="http://schemas.openxmlformats.org/officeDocument/2006/relationships/image" Target="../media/image168.png"/></Relationships>
</file>

<file path=ppt/slides/_rels/slide6.xml.rels><?xml version="1.0" encoding="UTF-8" standalone="yes"?>
<Relationships xmlns="http://schemas.openxmlformats.org/package/2006/relationships"><Relationship Id="rId3" Type="http://schemas.openxmlformats.org/officeDocument/2006/relationships/image" Target="../media/image170.png"/><Relationship Id="rId4" Type="http://schemas.openxmlformats.org/officeDocument/2006/relationships/image" Target="../media/image171.png"/><Relationship Id="rId5" Type="http://schemas.openxmlformats.org/officeDocument/2006/relationships/image" Target="../media/image172.png"/><Relationship Id="rId1" Type="http://schemas.openxmlformats.org/officeDocument/2006/relationships/slideLayout" Target="../slideLayouts/slideLayout5.xml"/><Relationship Id="rId2" Type="http://schemas.openxmlformats.org/officeDocument/2006/relationships/image" Target="../media/image169.png"/></Relationships>
</file>

<file path=ppt/slides/_rels/slide7.xml.rels><?xml version="1.0" encoding="UTF-8" standalone="yes"?>
<Relationships xmlns="http://schemas.openxmlformats.org/package/2006/relationships"><Relationship Id="rId3" Type="http://schemas.openxmlformats.org/officeDocument/2006/relationships/image" Target="../media/image174.png"/><Relationship Id="rId4" Type="http://schemas.openxmlformats.org/officeDocument/2006/relationships/image" Target="../media/image175.png"/><Relationship Id="rId5" Type="http://schemas.openxmlformats.org/officeDocument/2006/relationships/image" Target="../media/image176.png"/><Relationship Id="rId6" Type="http://schemas.openxmlformats.org/officeDocument/2006/relationships/image" Target="../media/image177.png"/><Relationship Id="rId7" Type="http://schemas.openxmlformats.org/officeDocument/2006/relationships/image" Target="../media/image178.png"/><Relationship Id="rId1" Type="http://schemas.openxmlformats.org/officeDocument/2006/relationships/slideLayout" Target="../slideLayouts/slideLayout5.xml"/><Relationship Id="rId2" Type="http://schemas.openxmlformats.org/officeDocument/2006/relationships/image" Target="../media/image173.png"/></Relationships>
</file>

<file path=ppt/slides/_rels/slide8.xml.rels><?xml version="1.0" encoding="UTF-8" standalone="yes"?>
<Relationships xmlns="http://schemas.openxmlformats.org/package/2006/relationships"><Relationship Id="rId3" Type="http://schemas.openxmlformats.org/officeDocument/2006/relationships/image" Target="../media/image179.png"/><Relationship Id="rId4" Type="http://schemas.openxmlformats.org/officeDocument/2006/relationships/image" Target="../media/image180.png"/><Relationship Id="rId5" Type="http://schemas.openxmlformats.org/officeDocument/2006/relationships/image" Target="../media/image181.png"/><Relationship Id="rId6" Type="http://schemas.openxmlformats.org/officeDocument/2006/relationships/image" Target="../media/image175.png"/><Relationship Id="rId1" Type="http://schemas.openxmlformats.org/officeDocument/2006/relationships/slideLayout" Target="../slideLayouts/slideLayout5.xml"/><Relationship Id="rId2" Type="http://schemas.openxmlformats.org/officeDocument/2006/relationships/image" Target="../media/image169.png"/></Relationships>
</file>

<file path=ppt/slides/_rels/slide9.xml.rels><?xml version="1.0" encoding="UTF-8" standalone="yes"?>
<Relationships xmlns="http://schemas.openxmlformats.org/package/2006/relationships"><Relationship Id="rId3" Type="http://schemas.openxmlformats.org/officeDocument/2006/relationships/image" Target="../media/image171.png"/><Relationship Id="rId4" Type="http://schemas.openxmlformats.org/officeDocument/2006/relationships/image" Target="../media/image183.png"/><Relationship Id="rId5" Type="http://schemas.openxmlformats.org/officeDocument/2006/relationships/image" Target="../media/image184.png"/><Relationship Id="rId6" Type="http://schemas.openxmlformats.org/officeDocument/2006/relationships/image" Target="../media/image185.png"/><Relationship Id="rId1" Type="http://schemas.openxmlformats.org/officeDocument/2006/relationships/slideLayout" Target="../slideLayouts/slideLayout36.xml"/><Relationship Id="rId2" Type="http://schemas.openxmlformats.org/officeDocument/2006/relationships/image" Target="../media/image18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4" name="Shape 664"/>
          <p:cNvSpPr>
            <a:spLocks noGrp="1"/>
          </p:cNvSpPr>
          <p:nvPr>
            <p:ph type="sldNum" sz="quarter" idx="4294967295"/>
          </p:nvPr>
        </p:nvSpPr>
        <p:spPr>
          <a:xfrm>
            <a:off x="11530672" y="6584188"/>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sp>
        <p:nvSpPr>
          <p:cNvPr id="665" name="Shape 665"/>
          <p:cNvSpPr>
            <a:spLocks noGrp="1"/>
          </p:cNvSpPr>
          <p:nvPr>
            <p:ph type="title"/>
          </p:nvPr>
        </p:nvSpPr>
        <p:spPr>
          <a:xfrm>
            <a:off x="1072182" y="327385"/>
            <a:ext cx="10969926" cy="541861"/>
          </a:xfrm>
          <a:prstGeom prst="rect">
            <a:avLst/>
          </a:prstGeom>
        </p:spPr>
        <p:txBody>
          <a:bodyPr/>
          <a:lstStyle/>
          <a:p>
            <a:r>
              <a:t>Oracle Data Global Leaders Program</a:t>
            </a:r>
          </a:p>
        </p:txBody>
      </p:sp>
      <p:sp>
        <p:nvSpPr>
          <p:cNvPr id="666" name="Shape 666"/>
          <p:cNvSpPr>
            <a:spLocks noGrp="1"/>
          </p:cNvSpPr>
          <p:nvPr>
            <p:ph type="body" sz="quarter" idx="1"/>
          </p:nvPr>
        </p:nvSpPr>
        <p:spPr>
          <a:xfrm>
            <a:off x="1072183" y="864288"/>
            <a:ext cx="10969943" cy="406401"/>
          </a:xfrm>
          <a:prstGeom prst="rect">
            <a:avLst/>
          </a:prstGeom>
        </p:spPr>
        <p:txBody>
          <a:bodyPr/>
          <a:lstStyle>
            <a:lvl1pPr marL="0" indent="1587">
              <a:spcBef>
                <a:spcPts val="0"/>
              </a:spcBef>
              <a:buSzTx/>
              <a:buNone/>
              <a:defRPr sz="2400">
                <a:solidFill>
                  <a:srgbClr val="FF0000"/>
                </a:solidFill>
              </a:defRPr>
            </a:lvl1pPr>
          </a:lstStyle>
          <a:p>
            <a:r>
              <a:rPr dirty="0"/>
              <a:t>The three pillars - 3.  Feedback and Roadmap</a:t>
            </a:r>
          </a:p>
        </p:txBody>
      </p:sp>
      <p:pic>
        <p:nvPicPr>
          <p:cNvPr id="667" name="image86.png"/>
          <p:cNvPicPr>
            <a:picLocks noChangeAspect="1"/>
          </p:cNvPicPr>
          <p:nvPr/>
        </p:nvPicPr>
        <p:blipFill>
          <a:blip r:embed="rId2">
            <a:extLst/>
          </a:blip>
          <a:stretch>
            <a:fillRect/>
          </a:stretch>
        </p:blipFill>
        <p:spPr>
          <a:xfrm>
            <a:off x="4642339" y="5563930"/>
            <a:ext cx="2524126" cy="419101"/>
          </a:xfrm>
          <a:prstGeom prst="rect">
            <a:avLst/>
          </a:prstGeom>
          <a:ln w="12700">
            <a:miter lim="400000"/>
          </a:ln>
        </p:spPr>
      </p:pic>
      <p:pic>
        <p:nvPicPr>
          <p:cNvPr id="668" name="image90.png"/>
          <p:cNvPicPr>
            <a:picLocks noChangeAspect="1"/>
          </p:cNvPicPr>
          <p:nvPr/>
        </p:nvPicPr>
        <p:blipFill>
          <a:blip r:embed="rId3">
            <a:extLst/>
          </a:blip>
          <a:stretch>
            <a:fillRect/>
          </a:stretch>
        </p:blipFill>
        <p:spPr>
          <a:xfrm>
            <a:off x="9603243" y="4213688"/>
            <a:ext cx="1529644" cy="682877"/>
          </a:xfrm>
          <a:prstGeom prst="rect">
            <a:avLst/>
          </a:prstGeom>
          <a:ln w="12700">
            <a:miter lim="400000"/>
          </a:ln>
        </p:spPr>
      </p:pic>
      <p:pic>
        <p:nvPicPr>
          <p:cNvPr id="669" name="image98.png"/>
          <p:cNvPicPr>
            <a:picLocks noChangeAspect="1"/>
          </p:cNvPicPr>
          <p:nvPr/>
        </p:nvPicPr>
        <p:blipFill>
          <a:blip r:embed="rId4">
            <a:extLst/>
          </a:blip>
          <a:stretch>
            <a:fillRect/>
          </a:stretch>
        </p:blipFill>
        <p:spPr>
          <a:xfrm>
            <a:off x="3568205" y="2771983"/>
            <a:ext cx="2116667" cy="1290652"/>
          </a:xfrm>
          <a:prstGeom prst="rect">
            <a:avLst/>
          </a:prstGeom>
          <a:ln w="12700">
            <a:miter lim="400000"/>
          </a:ln>
        </p:spPr>
      </p:pic>
      <p:pic>
        <p:nvPicPr>
          <p:cNvPr id="670" name="image99.png"/>
          <p:cNvPicPr>
            <a:picLocks noChangeAspect="1"/>
          </p:cNvPicPr>
          <p:nvPr/>
        </p:nvPicPr>
        <p:blipFill>
          <a:blip r:embed="rId5">
            <a:extLst/>
          </a:blip>
          <a:stretch>
            <a:fillRect/>
          </a:stretch>
        </p:blipFill>
        <p:spPr>
          <a:xfrm>
            <a:off x="996248" y="1703477"/>
            <a:ext cx="2103968" cy="642880"/>
          </a:xfrm>
          <a:prstGeom prst="rect">
            <a:avLst/>
          </a:prstGeom>
          <a:ln w="12700">
            <a:miter lim="400000"/>
          </a:ln>
        </p:spPr>
      </p:pic>
      <p:pic>
        <p:nvPicPr>
          <p:cNvPr id="671" name="image100.png"/>
          <p:cNvPicPr>
            <a:picLocks noChangeAspect="1"/>
          </p:cNvPicPr>
          <p:nvPr/>
        </p:nvPicPr>
        <p:blipFill>
          <a:blip r:embed="rId6">
            <a:extLst/>
          </a:blip>
          <a:stretch>
            <a:fillRect/>
          </a:stretch>
        </p:blipFill>
        <p:spPr>
          <a:xfrm>
            <a:off x="1296309" y="2333649"/>
            <a:ext cx="1566334" cy="1042324"/>
          </a:xfrm>
          <a:prstGeom prst="rect">
            <a:avLst/>
          </a:prstGeom>
          <a:ln w="12700">
            <a:miter lim="400000"/>
          </a:ln>
        </p:spPr>
      </p:pic>
      <p:sp>
        <p:nvSpPr>
          <p:cNvPr id="672" name="Shape 672"/>
          <p:cNvSpPr/>
          <p:nvPr/>
        </p:nvSpPr>
        <p:spPr>
          <a:xfrm>
            <a:off x="4620721" y="6017324"/>
            <a:ext cx="2922053"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600">
                <a:solidFill>
                  <a:srgbClr val="4D686F"/>
                </a:solidFill>
              </a:defRPr>
            </a:lvl1pPr>
          </a:lstStyle>
          <a:p>
            <a:r>
              <a:t>Oracle Global Leaders Program</a:t>
            </a:r>
          </a:p>
        </p:txBody>
      </p:sp>
      <p:pic>
        <p:nvPicPr>
          <p:cNvPr id="673" name="image104.png"/>
          <p:cNvPicPr>
            <a:picLocks noChangeAspect="1"/>
          </p:cNvPicPr>
          <p:nvPr/>
        </p:nvPicPr>
        <p:blipFill>
          <a:blip r:embed="rId7">
            <a:extLst/>
          </a:blip>
          <a:stretch>
            <a:fillRect/>
          </a:stretch>
        </p:blipFill>
        <p:spPr>
          <a:xfrm>
            <a:off x="6275128" y="1627285"/>
            <a:ext cx="1529644" cy="424661"/>
          </a:xfrm>
          <a:prstGeom prst="rect">
            <a:avLst/>
          </a:prstGeom>
          <a:ln w="12700">
            <a:miter lim="400000"/>
          </a:ln>
        </p:spPr>
      </p:pic>
      <p:pic>
        <p:nvPicPr>
          <p:cNvPr id="674" name="image105.png"/>
          <p:cNvPicPr>
            <a:picLocks noChangeAspect="1"/>
          </p:cNvPicPr>
          <p:nvPr/>
        </p:nvPicPr>
        <p:blipFill>
          <a:blip r:embed="rId8">
            <a:extLst/>
          </a:blip>
          <a:stretch>
            <a:fillRect/>
          </a:stretch>
        </p:blipFill>
        <p:spPr>
          <a:xfrm>
            <a:off x="9720619" y="3292123"/>
            <a:ext cx="1294890" cy="273753"/>
          </a:xfrm>
          <a:prstGeom prst="rect">
            <a:avLst/>
          </a:prstGeom>
          <a:ln w="12700">
            <a:miter lim="400000"/>
          </a:ln>
        </p:spPr>
      </p:pic>
      <p:pic>
        <p:nvPicPr>
          <p:cNvPr id="675" name="image96.png"/>
          <p:cNvPicPr>
            <a:picLocks noChangeAspect="1"/>
          </p:cNvPicPr>
          <p:nvPr/>
        </p:nvPicPr>
        <p:blipFill>
          <a:blip r:embed="rId9">
            <a:extLst/>
          </a:blip>
          <a:stretch>
            <a:fillRect/>
          </a:stretch>
        </p:blipFill>
        <p:spPr>
          <a:xfrm>
            <a:off x="1109724" y="3909800"/>
            <a:ext cx="1939503" cy="1290652"/>
          </a:xfrm>
          <a:prstGeom prst="rect">
            <a:avLst/>
          </a:prstGeom>
          <a:ln w="12700">
            <a:miter lim="400000"/>
          </a:ln>
        </p:spPr>
      </p:pic>
      <p:pic>
        <p:nvPicPr>
          <p:cNvPr id="676" name="pasted-image.png"/>
          <p:cNvPicPr>
            <a:picLocks noChangeAspect="1"/>
          </p:cNvPicPr>
          <p:nvPr/>
        </p:nvPicPr>
        <p:blipFill>
          <a:blip r:embed="rId10">
            <a:extLst/>
          </a:blip>
          <a:stretch>
            <a:fillRect/>
          </a:stretch>
        </p:blipFill>
        <p:spPr>
          <a:xfrm>
            <a:off x="6203850" y="2252335"/>
            <a:ext cx="3039620" cy="3067405"/>
          </a:xfrm>
          <a:prstGeom prst="rect">
            <a:avLst/>
          </a:prstGeom>
          <a:ln w="12700">
            <a:miter lim="400000"/>
          </a:ln>
        </p:spPr>
      </p:pic>
      <p:sp>
        <p:nvSpPr>
          <p:cNvPr id="2" name="Rectangle 1"/>
          <p:cNvSpPr/>
          <p:nvPr/>
        </p:nvSpPr>
        <p:spPr>
          <a:xfrm>
            <a:off x="7983911" y="5481123"/>
            <a:ext cx="3631122" cy="707886"/>
          </a:xfrm>
          <a:prstGeom prst="rect">
            <a:avLst/>
          </a:prstGeom>
        </p:spPr>
        <p:txBody>
          <a:bodyPr wrap="none">
            <a:spAutoFit/>
          </a:bodyPr>
          <a:lstStyle/>
          <a:p>
            <a:r>
              <a:rPr lang="en-US" sz="2000" u="sng" dirty="0" smtClean="0">
                <a:solidFill>
                  <a:srgbClr val="800080"/>
                </a:solidFill>
                <a:hlinkClick r:id="rId11"/>
              </a:rPr>
              <a:t>Gartner Peer Insights Survey Link</a:t>
            </a:r>
          </a:p>
          <a:p>
            <a:r>
              <a:rPr lang="en-US" sz="2000" u="sng" dirty="0" smtClean="0">
                <a:solidFill>
                  <a:srgbClr val="800080"/>
                </a:solidFill>
                <a:hlinkClick r:id="rId11"/>
              </a:rPr>
              <a:t>http</a:t>
            </a:r>
            <a:r>
              <a:rPr lang="en-US" sz="2000" u="sng" dirty="0">
                <a:solidFill>
                  <a:srgbClr val="800080"/>
                </a:solidFill>
                <a:hlinkClick r:id="rId11"/>
              </a:rPr>
              <a:t>://gtnr.it/2uitT5K</a:t>
            </a:r>
            <a:endParaRPr lang="en-US" sz="20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9" name="Shape 729"/>
          <p:cNvSpPr/>
          <p:nvPr/>
        </p:nvSpPr>
        <p:spPr>
          <a:xfrm>
            <a:off x="1148460" y="389560"/>
            <a:ext cx="10969925" cy="533401"/>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spAutoFit/>
          </a:bodyPr>
          <a:lstStyle>
            <a:lvl1pPr>
              <a:lnSpc>
                <a:spcPct val="80000"/>
              </a:lnSpc>
              <a:defRPr sz="3600"/>
            </a:lvl1pPr>
          </a:lstStyle>
          <a:p>
            <a:r>
              <a:t>Our Next Americas Global Leaders Meeting ? </a:t>
            </a:r>
          </a:p>
        </p:txBody>
      </p:sp>
      <p:pic>
        <p:nvPicPr>
          <p:cNvPr id="730" name="pasted-image.png"/>
          <p:cNvPicPr>
            <a:picLocks noChangeAspect="1"/>
          </p:cNvPicPr>
          <p:nvPr/>
        </p:nvPicPr>
        <p:blipFill>
          <a:blip r:embed="rId2">
            <a:extLst/>
          </a:blip>
          <a:stretch>
            <a:fillRect/>
          </a:stretch>
        </p:blipFill>
        <p:spPr>
          <a:xfrm>
            <a:off x="7829822" y="1505417"/>
            <a:ext cx="3859288" cy="2455108"/>
          </a:xfrm>
          <a:prstGeom prst="rect">
            <a:avLst/>
          </a:prstGeom>
          <a:ln w="12700">
            <a:miter lim="400000"/>
          </a:ln>
        </p:spPr>
      </p:pic>
      <p:sp>
        <p:nvSpPr>
          <p:cNvPr id="733" name="Shape 733"/>
          <p:cNvSpPr/>
          <p:nvPr/>
        </p:nvSpPr>
        <p:spPr>
          <a:xfrm>
            <a:off x="2726466" y="4276450"/>
            <a:ext cx="3047903" cy="1181221"/>
          </a:xfrm>
          <a:prstGeom prst="rect">
            <a:avLst/>
          </a:prstGeom>
          <a:solidFill>
            <a:srgbClr val="FF0000"/>
          </a:solidFill>
          <a:ln w="12700">
            <a:miter lim="400000"/>
          </a:ln>
        </p:spPr>
        <p:txBody>
          <a:bodyPr lIns="46037" tIns="46037" rIns="46037" bIns="46037" anchor="ctr"/>
          <a:lstStyle/>
          <a:p>
            <a:pPr algn="ctr">
              <a:lnSpc>
                <a:spcPct val="90000"/>
              </a:lnSpc>
              <a:spcBef>
                <a:spcPts val="1200"/>
              </a:spcBef>
              <a:defRPr sz="2000" b="1">
                <a:solidFill>
                  <a:srgbClr val="000000"/>
                </a:solidFill>
                <a:latin typeface="Arial"/>
                <a:ea typeface="Arial"/>
                <a:cs typeface="Arial"/>
                <a:sym typeface="Arial"/>
              </a:defRPr>
            </a:pPr>
            <a:endParaRPr/>
          </a:p>
        </p:txBody>
      </p:sp>
      <p:sp>
        <p:nvSpPr>
          <p:cNvPr id="734" name="Shape 734"/>
          <p:cNvSpPr/>
          <p:nvPr/>
        </p:nvSpPr>
        <p:spPr>
          <a:xfrm>
            <a:off x="2726466" y="1231076"/>
            <a:ext cx="3047903" cy="1179957"/>
          </a:xfrm>
          <a:prstGeom prst="rect">
            <a:avLst/>
          </a:prstGeom>
          <a:solidFill>
            <a:srgbClr val="919191"/>
          </a:solidFill>
          <a:ln w="12700">
            <a:miter lim="400000"/>
          </a:ln>
        </p:spPr>
        <p:txBody>
          <a:bodyPr lIns="46037" tIns="46037" rIns="46037" bIns="46037" anchor="ctr"/>
          <a:lstStyle/>
          <a:p>
            <a:pPr algn="ctr">
              <a:lnSpc>
                <a:spcPct val="90000"/>
              </a:lnSpc>
              <a:spcBef>
                <a:spcPts val="1200"/>
              </a:spcBef>
              <a:defRPr sz="2000" b="1">
                <a:solidFill>
                  <a:srgbClr val="000000"/>
                </a:solidFill>
                <a:latin typeface="Arial"/>
                <a:ea typeface="Arial"/>
                <a:cs typeface="Arial"/>
                <a:sym typeface="Arial"/>
              </a:defRPr>
            </a:pPr>
            <a:endParaRPr/>
          </a:p>
        </p:txBody>
      </p:sp>
      <p:sp>
        <p:nvSpPr>
          <p:cNvPr id="735" name="Shape 735"/>
          <p:cNvSpPr/>
          <p:nvPr/>
        </p:nvSpPr>
        <p:spPr>
          <a:xfrm>
            <a:off x="3180888" y="1449940"/>
            <a:ext cx="2535997" cy="742230"/>
          </a:xfrm>
          <a:prstGeom prst="rect">
            <a:avLst/>
          </a:prstGeom>
          <a:ln w="12700">
            <a:miter lim="400000"/>
          </a:ln>
          <a:extLst>
            <a:ext uri="{C572A759-6A51-4108-AA02-DFA0A04FC94B}">
              <ma14:wrappingTextBoxFlag xmlns:ma14="http://schemas.microsoft.com/office/mac/drawingml/2011/main" val="1"/>
            </a:ext>
          </a:extLst>
        </p:spPr>
        <p:txBody>
          <a:bodyPr lIns="46034" tIns="46034" rIns="46034" bIns="46034"/>
          <a:lstStyle/>
          <a:p>
            <a:pPr marL="119062" indent="-119062" algn="r">
              <a:lnSpc>
                <a:spcPct val="90000"/>
              </a:lnSpc>
              <a:spcBef>
                <a:spcPts val="1200"/>
              </a:spcBef>
              <a:defRPr sz="1500" b="1">
                <a:solidFill>
                  <a:srgbClr val="FFFFFF"/>
                </a:solidFill>
                <a:latin typeface="Arial"/>
                <a:ea typeface="Arial"/>
                <a:cs typeface="Arial"/>
                <a:sym typeface="Arial"/>
              </a:defRPr>
            </a:pPr>
            <a:endParaRPr dirty="0"/>
          </a:p>
          <a:p>
            <a:pPr marL="119062" indent="-119062" algn="r">
              <a:defRPr sz="1500">
                <a:solidFill>
                  <a:srgbClr val="FFFFFF"/>
                </a:solidFill>
                <a:latin typeface="Arial"/>
                <a:ea typeface="Arial"/>
                <a:cs typeface="Arial"/>
                <a:sym typeface="Arial"/>
              </a:defRPr>
            </a:pPr>
            <a:r>
              <a:rPr dirty="0"/>
              <a:t>  </a:t>
            </a:r>
          </a:p>
          <a:p>
            <a:pPr marL="119062" indent="-119062" algn="r">
              <a:defRPr sz="1500">
                <a:solidFill>
                  <a:srgbClr val="FFFFFF"/>
                </a:solidFill>
                <a:latin typeface="Arial"/>
                <a:ea typeface="Arial"/>
                <a:cs typeface="Arial"/>
                <a:sym typeface="Arial"/>
              </a:defRPr>
            </a:pPr>
            <a:r>
              <a:rPr lang="en-US" dirty="0" smtClean="0"/>
              <a:t>   </a:t>
            </a:r>
            <a:r>
              <a:rPr dirty="0" smtClean="0"/>
              <a:t>Global </a:t>
            </a:r>
            <a:r>
              <a:rPr dirty="0"/>
              <a:t>Leaders Program</a:t>
            </a:r>
          </a:p>
        </p:txBody>
      </p:sp>
      <p:pic>
        <p:nvPicPr>
          <p:cNvPr id="736" name="image4.png" descr="Oracle_logo.gif"/>
          <p:cNvPicPr>
            <a:picLocks noChangeAspect="1"/>
          </p:cNvPicPr>
          <p:nvPr/>
        </p:nvPicPr>
        <p:blipFill>
          <a:blip r:embed="rId3">
            <a:extLst/>
          </a:blip>
          <a:stretch>
            <a:fillRect/>
          </a:stretch>
        </p:blipFill>
        <p:spPr>
          <a:xfrm>
            <a:off x="4247314" y="1447442"/>
            <a:ext cx="1469571" cy="184646"/>
          </a:xfrm>
          <a:prstGeom prst="rect">
            <a:avLst/>
          </a:prstGeom>
          <a:ln w="12700">
            <a:miter lim="400000"/>
          </a:ln>
        </p:spPr>
      </p:pic>
      <p:sp>
        <p:nvSpPr>
          <p:cNvPr id="737" name="Shape 737"/>
          <p:cNvSpPr/>
          <p:nvPr/>
        </p:nvSpPr>
        <p:spPr>
          <a:xfrm>
            <a:off x="3820307" y="4424419"/>
            <a:ext cx="1954062" cy="962442"/>
          </a:xfrm>
          <a:prstGeom prst="rect">
            <a:avLst/>
          </a:prstGeom>
          <a:ln w="12700">
            <a:miter lim="400000"/>
          </a:ln>
          <a:extLst>
            <a:ext uri="{C572A759-6A51-4108-AA02-DFA0A04FC94B}">
              <ma14:wrappingTextBoxFlag xmlns:ma14="http://schemas.microsoft.com/office/mac/drawingml/2011/main" val="1"/>
            </a:ext>
          </a:extLst>
        </p:spPr>
        <p:txBody>
          <a:bodyPr lIns="46034" tIns="46034" rIns="46034" bIns="46034"/>
          <a:lstStyle/>
          <a:p>
            <a:pPr marL="119062" indent="-119062" algn="r">
              <a:lnSpc>
                <a:spcPct val="90000"/>
              </a:lnSpc>
              <a:spcBef>
                <a:spcPts val="1200"/>
              </a:spcBef>
              <a:defRPr sz="1200">
                <a:solidFill>
                  <a:srgbClr val="FFFFFF"/>
                </a:solidFill>
                <a:latin typeface="Arial"/>
                <a:ea typeface="Arial"/>
                <a:cs typeface="Arial"/>
                <a:sym typeface="Arial"/>
              </a:defRPr>
            </a:pPr>
            <a:r>
              <a:rPr lang="en-US" dirty="0" smtClean="0"/>
              <a:t>Winter </a:t>
            </a:r>
            <a:r>
              <a:rPr dirty="0" smtClean="0"/>
              <a:t>Meeting 201</a:t>
            </a:r>
            <a:r>
              <a:rPr lang="en-US" dirty="0" smtClean="0"/>
              <a:t>9</a:t>
            </a:r>
            <a:endParaRPr dirty="0"/>
          </a:p>
          <a:p>
            <a:pPr marL="119062" indent="-119062" algn="r">
              <a:lnSpc>
                <a:spcPct val="90000"/>
              </a:lnSpc>
              <a:spcBef>
                <a:spcPts val="1200"/>
              </a:spcBef>
              <a:defRPr sz="1200">
                <a:solidFill>
                  <a:srgbClr val="FFFFFF"/>
                </a:solidFill>
                <a:latin typeface="Arial"/>
                <a:ea typeface="Arial"/>
                <a:cs typeface="Arial"/>
                <a:sym typeface="Arial"/>
              </a:defRPr>
            </a:pPr>
            <a:r>
              <a:rPr lang="en-US" dirty="0" smtClean="0"/>
              <a:t>January 16</a:t>
            </a:r>
            <a:r>
              <a:rPr lang="en-US" baseline="30000" dirty="0" smtClean="0"/>
              <a:t>th</a:t>
            </a:r>
            <a:r>
              <a:rPr lang="en-US" dirty="0" smtClean="0"/>
              <a:t>-17th</a:t>
            </a:r>
            <a:endParaRPr dirty="0"/>
          </a:p>
          <a:p>
            <a:pPr marL="119062" indent="-119062" algn="r">
              <a:lnSpc>
                <a:spcPct val="90000"/>
              </a:lnSpc>
              <a:spcBef>
                <a:spcPts val="1200"/>
              </a:spcBef>
              <a:defRPr sz="1200">
                <a:solidFill>
                  <a:srgbClr val="FFFFFF"/>
                </a:solidFill>
                <a:latin typeface="Arial"/>
                <a:ea typeface="Arial"/>
                <a:cs typeface="Arial"/>
                <a:sym typeface="Arial"/>
              </a:defRPr>
            </a:pPr>
            <a:r>
              <a:rPr lang="en-US" dirty="0" smtClean="0"/>
              <a:t>Miami, FL</a:t>
            </a:r>
            <a:endParaRPr dirty="0"/>
          </a:p>
        </p:txBody>
      </p:sp>
      <p:pic>
        <p:nvPicPr>
          <p:cNvPr id="738" name="pasted-image.png"/>
          <p:cNvPicPr>
            <a:picLocks noChangeAspect="1"/>
          </p:cNvPicPr>
          <p:nvPr/>
        </p:nvPicPr>
        <p:blipFill>
          <a:blip r:embed="rId4">
            <a:extLst/>
          </a:blip>
          <a:stretch>
            <a:fillRect/>
          </a:stretch>
        </p:blipFill>
        <p:spPr>
          <a:xfrm>
            <a:off x="6840794" y="1035837"/>
            <a:ext cx="1410458" cy="1375196"/>
          </a:xfrm>
          <a:prstGeom prst="rect">
            <a:avLst/>
          </a:prstGeom>
          <a:ln w="12700">
            <a:miter lim="400000"/>
          </a:ln>
        </p:spPr>
      </p:pic>
      <p:pic>
        <p:nvPicPr>
          <p:cNvPr id="2" name="Picture 1"/>
          <p:cNvPicPr>
            <a:picLocks noChangeAspect="1"/>
          </p:cNvPicPr>
          <p:nvPr/>
        </p:nvPicPr>
        <p:blipFill rotWithShape="1">
          <a:blip r:embed="rId5"/>
          <a:srcRect l="8796" r="1250"/>
          <a:stretch/>
        </p:blipFill>
        <p:spPr>
          <a:xfrm>
            <a:off x="2726465" y="2411033"/>
            <a:ext cx="3047903" cy="1865417"/>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 name="Shape 723"/>
          <p:cNvSpPr/>
          <p:nvPr/>
        </p:nvSpPr>
        <p:spPr>
          <a:xfrm>
            <a:off x="1072182" y="414954"/>
            <a:ext cx="10969926" cy="454292"/>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spAutoFit/>
          </a:bodyPr>
          <a:lstStyle>
            <a:lvl1pPr>
              <a:lnSpc>
                <a:spcPct val="80000"/>
              </a:lnSpc>
              <a:defRPr sz="3600"/>
            </a:lvl1pPr>
          </a:lstStyle>
          <a:p>
            <a:r>
              <a:rPr lang="en-US" dirty="0" smtClean="0"/>
              <a:t>Call to Action </a:t>
            </a:r>
            <a:endParaRPr dirty="0"/>
          </a:p>
        </p:txBody>
      </p:sp>
      <p:sp>
        <p:nvSpPr>
          <p:cNvPr id="724" name="Shape 724"/>
          <p:cNvSpPr/>
          <p:nvPr/>
        </p:nvSpPr>
        <p:spPr>
          <a:xfrm>
            <a:off x="1072999" y="1693761"/>
            <a:ext cx="9894263" cy="601703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spcBef>
                <a:spcPts val="1500"/>
              </a:spcBef>
              <a:buClr>
                <a:srgbClr val="FF0000"/>
              </a:buClr>
              <a:buSzPct val="100000"/>
              <a:buChar char="•"/>
              <a:defRPr sz="2400"/>
            </a:pPr>
            <a:r>
              <a:rPr lang="en-US" dirty="0" smtClean="0"/>
              <a:t>Tell customers about program - </a:t>
            </a:r>
          </a:p>
          <a:p>
            <a:pPr>
              <a:spcBef>
                <a:spcPts val="1500"/>
              </a:spcBef>
              <a:buClr>
                <a:srgbClr val="FF0000"/>
              </a:buClr>
              <a:buSzPct val="100000"/>
              <a:buChar char="•"/>
              <a:defRPr sz="2400"/>
            </a:pPr>
            <a:r>
              <a:rPr lang="en-US" dirty="0" smtClean="0">
                <a:hlinkClick r:id="rId2"/>
              </a:rPr>
              <a:t>Invite to OW event </a:t>
            </a:r>
            <a:r>
              <a:rPr lang="en-US" dirty="0" smtClean="0"/>
              <a:t>– Thursday 25</a:t>
            </a:r>
            <a:r>
              <a:rPr lang="en-US" baseline="30000" dirty="0" smtClean="0"/>
              <a:t>th</a:t>
            </a:r>
            <a:r>
              <a:rPr lang="en-US" dirty="0" smtClean="0"/>
              <a:t> October</a:t>
            </a:r>
          </a:p>
          <a:p>
            <a:pPr>
              <a:spcBef>
                <a:spcPts val="1500"/>
              </a:spcBef>
              <a:buClr>
                <a:srgbClr val="FF0000"/>
              </a:buClr>
              <a:buSzPct val="100000"/>
              <a:buChar char="•"/>
              <a:defRPr sz="2400"/>
            </a:pPr>
            <a:r>
              <a:rPr lang="en-US" dirty="0" smtClean="0"/>
              <a:t>Mention Miami Event - 16/17th January 2018 - Conrad Miami Hotel</a:t>
            </a:r>
            <a:endParaRPr lang="en-US" dirty="0" smtClean="0">
              <a:hlinkClick r:id="rId3"/>
            </a:endParaRPr>
          </a:p>
          <a:p>
            <a:pPr lvl="1">
              <a:spcBef>
                <a:spcPts val="1500"/>
              </a:spcBef>
              <a:buClr>
                <a:srgbClr val="FF0000"/>
              </a:buClr>
              <a:buSzPct val="100000"/>
              <a:buChar char="•"/>
              <a:defRPr sz="2400"/>
            </a:pPr>
            <a:r>
              <a:rPr lang="en-US" dirty="0" smtClean="0"/>
              <a:t>Contact: </a:t>
            </a:r>
            <a:r>
              <a:rPr lang="en-US" dirty="0" smtClean="0">
                <a:hlinkClick r:id="rId3"/>
              </a:rPr>
              <a:t>Laura.j.mckechnie@oracle.com</a:t>
            </a:r>
            <a:r>
              <a:rPr lang="en-US" dirty="0" smtClean="0"/>
              <a:t> with prospects/ for approval </a:t>
            </a:r>
          </a:p>
          <a:p>
            <a:pPr lvl="1">
              <a:spcBef>
                <a:spcPts val="1500"/>
              </a:spcBef>
              <a:buClr>
                <a:srgbClr val="FF0000"/>
              </a:buClr>
              <a:buSzPct val="100000"/>
              <a:buChar char="•"/>
              <a:defRPr sz="2400"/>
            </a:pPr>
            <a:r>
              <a:rPr lang="en-US" dirty="0" smtClean="0"/>
              <a:t>Oracle attendees by invitation only, or where accompanying 3+ new accounts</a:t>
            </a:r>
          </a:p>
          <a:p>
            <a:pPr>
              <a:spcBef>
                <a:spcPts val="1500"/>
              </a:spcBef>
              <a:buClr>
                <a:srgbClr val="FF0000"/>
              </a:buClr>
              <a:buSzPct val="100000"/>
              <a:buChar char="•"/>
              <a:defRPr sz="2400"/>
            </a:pPr>
            <a:endParaRPr lang="en-US" sz="2400" u="sng" dirty="0" smtClean="0"/>
          </a:p>
          <a:p>
            <a:pPr>
              <a:spcBef>
                <a:spcPts val="1500"/>
              </a:spcBef>
              <a:buClr>
                <a:srgbClr val="FF0000"/>
              </a:buClr>
              <a:buSzPct val="100000"/>
              <a:defRPr sz="2400"/>
            </a:pPr>
            <a:endParaRPr dirty="0"/>
          </a:p>
          <a:p>
            <a:pPr>
              <a:spcBef>
                <a:spcPts val="1500"/>
              </a:spcBef>
              <a:buClr>
                <a:srgbClr val="FF0000"/>
              </a:buClr>
              <a:buSzPct val="100000"/>
              <a:buChar char="•"/>
              <a:defRPr sz="2400"/>
            </a:pPr>
            <a:endParaRPr dirty="0"/>
          </a:p>
          <a:p>
            <a:pPr>
              <a:spcBef>
                <a:spcPts val="1100"/>
              </a:spcBef>
              <a:defRPr sz="2400"/>
            </a:pPr>
            <a:endParaRPr dirty="0"/>
          </a:p>
          <a:p>
            <a:pPr>
              <a:spcBef>
                <a:spcPts val="1100"/>
              </a:spcBef>
            </a:pPr>
            <a:endParaRPr dirty="0"/>
          </a:p>
          <a:p>
            <a:pPr>
              <a:spcBef>
                <a:spcPts val="1100"/>
              </a:spcBef>
            </a:pPr>
            <a:endParaRP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 name="Shape 453"/>
          <p:cNvSpPr>
            <a:spLocks noGrp="1"/>
          </p:cNvSpPr>
          <p:nvPr>
            <p:ph type="title"/>
          </p:nvPr>
        </p:nvSpPr>
        <p:spPr>
          <a:xfrm>
            <a:off x="658762" y="739776"/>
            <a:ext cx="9601201" cy="1470026"/>
          </a:xfrm>
          <a:prstGeom prst="rect">
            <a:avLst/>
          </a:prstGeom>
        </p:spPr>
        <p:txBody>
          <a:bodyPr/>
          <a:lstStyle/>
          <a:p>
            <a:r>
              <a:rPr dirty="0"/>
              <a:t>Oracle</a:t>
            </a:r>
            <a:br>
              <a:rPr dirty="0"/>
            </a:br>
            <a:r>
              <a:rPr dirty="0"/>
              <a:t>Global Leaders Program</a:t>
            </a:r>
          </a:p>
        </p:txBody>
      </p:sp>
      <p:sp>
        <p:nvSpPr>
          <p:cNvPr id="454" name="Shape 454"/>
          <p:cNvSpPr>
            <a:spLocks noGrp="1"/>
          </p:cNvSpPr>
          <p:nvPr>
            <p:ph type="body" sz="quarter" idx="1"/>
          </p:nvPr>
        </p:nvSpPr>
        <p:spPr>
          <a:xfrm>
            <a:off x="658762" y="2195015"/>
            <a:ext cx="9601201" cy="914401"/>
          </a:xfrm>
          <a:prstGeom prst="rect">
            <a:avLst/>
          </a:prstGeom>
        </p:spPr>
        <p:txBody>
          <a:bodyPr/>
          <a:lstStyle/>
          <a:p>
            <a:r>
              <a:rPr lang="en-US" dirty="0" smtClean="0"/>
              <a:t>Americas, 2018</a:t>
            </a:r>
            <a:endParaRPr dirty="0"/>
          </a:p>
        </p:txBody>
      </p:sp>
      <p:sp>
        <p:nvSpPr>
          <p:cNvPr id="455" name="Shape 455"/>
          <p:cNvSpPr>
            <a:spLocks noGrp="1"/>
          </p:cNvSpPr>
          <p:nvPr>
            <p:ph type="body" idx="13"/>
          </p:nvPr>
        </p:nvSpPr>
        <p:spPr>
          <a:prstGeom prst="rect">
            <a:avLst/>
          </a:prstGeom>
          <a:extLst>
            <a:ext uri="{C572A759-6A51-4108-AA02-DFA0A04FC94B}">
              <ma14:wrappingTextBoxFlag xmlns:ma14="http://schemas.microsoft.com/office/mac/drawingml/2011/main" val="1"/>
            </a:ext>
          </a:extLst>
        </p:spPr>
        <p:txBody>
          <a:bodyPr/>
          <a:lstStyle/>
          <a:p>
            <a:pPr marL="0" indent="1587">
              <a:spcBef>
                <a:spcPts val="0"/>
              </a:spcBef>
              <a:buClrTx/>
              <a:buSzTx/>
              <a:buFontTx/>
              <a:buNone/>
              <a:defRPr sz="2000">
                <a:solidFill>
                  <a:srgbClr val="FFFFFF"/>
                </a:solidFill>
              </a:defRPr>
            </a:pPr>
            <a:r>
              <a:rPr dirty="0"/>
              <a:t>Laura McKechnie</a:t>
            </a:r>
            <a:br>
              <a:rPr dirty="0"/>
            </a:br>
            <a:endParaRPr dirty="0"/>
          </a:p>
          <a:p>
            <a:pPr marL="0" indent="1587">
              <a:spcBef>
                <a:spcPts val="0"/>
              </a:spcBef>
              <a:buClrTx/>
              <a:buSzTx/>
              <a:buFontTx/>
              <a:buNone/>
              <a:defRPr sz="1600">
                <a:solidFill>
                  <a:srgbClr val="FFFFFF"/>
                </a:solidFill>
              </a:defRPr>
            </a:pPr>
            <a:r>
              <a:rPr dirty="0"/>
              <a:t>Director, Business Development, Oracle Global Leaders Program</a:t>
            </a:r>
          </a:p>
          <a:p>
            <a:pPr marL="0" indent="1587">
              <a:spcBef>
                <a:spcPts val="0"/>
              </a:spcBef>
              <a:buClrTx/>
              <a:buSzTx/>
              <a:buFontTx/>
              <a:buNone/>
              <a:defRPr sz="1600">
                <a:solidFill>
                  <a:srgbClr val="FFFFFF"/>
                </a:solidFill>
              </a:defRPr>
            </a:pPr>
            <a:r>
              <a:rPr dirty="0"/>
              <a:t>DW &amp; Big Data Product Management</a:t>
            </a:r>
          </a:p>
          <a:p>
            <a:pPr marL="0" indent="1587">
              <a:spcBef>
                <a:spcPts val="0"/>
              </a:spcBef>
              <a:buClrTx/>
              <a:buSzTx/>
              <a:buFontTx/>
              <a:buNone/>
              <a:defRPr sz="1600">
                <a:solidFill>
                  <a:srgbClr val="FFFFFF"/>
                </a:solidFill>
              </a:defRPr>
            </a:pPr>
            <a:endParaRP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Shape 461"/>
          <p:cNvSpPr>
            <a:spLocks noGrp="1"/>
          </p:cNvSpPr>
          <p:nvPr>
            <p:ph type="sldNum" sz="quarter" idx="2"/>
          </p:nvPr>
        </p:nvSpPr>
        <p:spPr>
          <a:xfrm>
            <a:off x="11530672" y="6584188"/>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a:t>
            </a:fld>
            <a:endParaRPr/>
          </a:p>
        </p:txBody>
      </p:sp>
      <p:sp>
        <p:nvSpPr>
          <p:cNvPr id="462" name="Shape 462"/>
          <p:cNvSpPr>
            <a:spLocks noGrp="1"/>
          </p:cNvSpPr>
          <p:nvPr>
            <p:ph type="title"/>
          </p:nvPr>
        </p:nvSpPr>
        <p:spPr>
          <a:xfrm>
            <a:off x="1072182" y="327385"/>
            <a:ext cx="10969926" cy="541861"/>
          </a:xfrm>
          <a:prstGeom prst="rect">
            <a:avLst/>
          </a:prstGeom>
        </p:spPr>
        <p:txBody>
          <a:bodyPr/>
          <a:lstStyle/>
          <a:p>
            <a:r>
              <a:t>Oracle Global Leaders Program</a:t>
            </a:r>
          </a:p>
        </p:txBody>
      </p:sp>
      <p:sp>
        <p:nvSpPr>
          <p:cNvPr id="463" name="Shape 463"/>
          <p:cNvSpPr>
            <a:spLocks noGrp="1"/>
          </p:cNvSpPr>
          <p:nvPr>
            <p:ph type="body" sz="quarter" idx="1"/>
          </p:nvPr>
        </p:nvSpPr>
        <p:spPr>
          <a:xfrm>
            <a:off x="1072183" y="864288"/>
            <a:ext cx="10969943" cy="406401"/>
          </a:xfrm>
          <a:prstGeom prst="rect">
            <a:avLst/>
          </a:prstGeom>
        </p:spPr>
        <p:txBody>
          <a:bodyPr/>
          <a:lstStyle>
            <a:lvl1pPr marL="0" indent="1587">
              <a:spcBef>
                <a:spcPts val="0"/>
              </a:spcBef>
              <a:buSzTx/>
              <a:buNone/>
              <a:defRPr sz="2400">
                <a:solidFill>
                  <a:schemeClr val="accent1"/>
                </a:solidFill>
              </a:defRPr>
            </a:lvl1pPr>
          </a:lstStyle>
          <a:p>
            <a:r>
              <a:rPr lang="en-US" dirty="0" smtClean="0"/>
              <a:t>What?</a:t>
            </a:r>
            <a:endParaRPr dirty="0"/>
          </a:p>
        </p:txBody>
      </p:sp>
      <p:sp>
        <p:nvSpPr>
          <p:cNvPr id="12" name="Rectangle 11"/>
          <p:cNvSpPr/>
          <p:nvPr/>
        </p:nvSpPr>
        <p:spPr>
          <a:xfrm>
            <a:off x="1185544" y="1553051"/>
            <a:ext cx="9802495" cy="4008790"/>
          </a:xfrm>
          <a:prstGeom prst="rect">
            <a:avLst/>
          </a:prstGeom>
        </p:spPr>
        <p:txBody>
          <a:bodyPr wrap="square">
            <a:spAutoFit/>
          </a:bodyPr>
          <a:lstStyle/>
          <a:p>
            <a:pPr>
              <a:spcBef>
                <a:spcPts val="1500"/>
              </a:spcBef>
              <a:buClr>
                <a:srgbClr val="FF0000"/>
              </a:buClr>
              <a:buSzPct val="100000"/>
              <a:buChar char="•"/>
              <a:defRPr sz="2400"/>
            </a:pPr>
            <a:r>
              <a:rPr lang="en-US" dirty="0" smtClean="0"/>
              <a:t>Oracle </a:t>
            </a:r>
            <a:r>
              <a:rPr lang="en-US" dirty="0" smtClean="0">
                <a:solidFill>
                  <a:srgbClr val="FF0000"/>
                </a:solidFill>
              </a:rPr>
              <a:t>Development led </a:t>
            </a:r>
            <a:r>
              <a:rPr lang="en-US" dirty="0" smtClean="0"/>
              <a:t>program, sponsored by Database Executive Management</a:t>
            </a:r>
            <a:endParaRPr lang="en-US" dirty="0"/>
          </a:p>
          <a:p>
            <a:pPr>
              <a:spcBef>
                <a:spcPts val="1500"/>
              </a:spcBef>
              <a:buClr>
                <a:srgbClr val="FF0000"/>
              </a:buClr>
              <a:buSzPct val="100000"/>
              <a:buChar char="•"/>
              <a:defRPr sz="2400"/>
            </a:pPr>
            <a:r>
              <a:rPr lang="en-US" dirty="0" smtClean="0">
                <a:solidFill>
                  <a:srgbClr val="FF0000"/>
                </a:solidFill>
              </a:rPr>
              <a:t>1:1 relationship </a:t>
            </a:r>
            <a:r>
              <a:rPr lang="en-US" dirty="0" smtClean="0"/>
              <a:t>with customers and partners</a:t>
            </a:r>
          </a:p>
          <a:p>
            <a:pPr>
              <a:spcBef>
                <a:spcPts val="1500"/>
              </a:spcBef>
              <a:buClr>
                <a:srgbClr val="FF0000"/>
              </a:buClr>
              <a:buSzPct val="100000"/>
              <a:buChar char="•"/>
              <a:defRPr sz="2400"/>
            </a:pPr>
            <a:r>
              <a:rPr lang="en-US" dirty="0" smtClean="0"/>
              <a:t>Support and education in </a:t>
            </a:r>
            <a:r>
              <a:rPr lang="en-US" dirty="0" smtClean="0">
                <a:solidFill>
                  <a:srgbClr val="FF0000"/>
                </a:solidFill>
              </a:rPr>
              <a:t>implementation</a:t>
            </a:r>
            <a:r>
              <a:rPr lang="en-US" dirty="0" smtClean="0"/>
              <a:t> of hot products such as ‘autonomous data  warehouse’ and big data (Information Management)</a:t>
            </a:r>
            <a:endParaRPr lang="en-US" dirty="0"/>
          </a:p>
          <a:p>
            <a:pPr>
              <a:spcBef>
                <a:spcPts val="1500"/>
              </a:spcBef>
              <a:buClr>
                <a:srgbClr val="FF0000"/>
              </a:buClr>
              <a:buSzPct val="100000"/>
              <a:buFontTx/>
              <a:buChar char="•"/>
              <a:defRPr sz="2400"/>
            </a:pPr>
            <a:r>
              <a:rPr lang="en-US" dirty="0" smtClean="0">
                <a:solidFill>
                  <a:srgbClr val="FF0000"/>
                </a:solidFill>
              </a:rPr>
              <a:t>Drive</a:t>
            </a:r>
            <a:r>
              <a:rPr lang="en-US" dirty="0" smtClean="0"/>
              <a:t> customer interaction and networking</a:t>
            </a:r>
          </a:p>
          <a:p>
            <a:pPr>
              <a:spcBef>
                <a:spcPts val="1500"/>
              </a:spcBef>
              <a:buClr>
                <a:srgbClr val="FF0000"/>
              </a:buClr>
              <a:buSzPct val="100000"/>
              <a:buFontTx/>
              <a:buChar char="•"/>
              <a:defRPr sz="2400"/>
            </a:pPr>
            <a:r>
              <a:rPr lang="en-US" dirty="0" smtClean="0">
                <a:solidFill>
                  <a:srgbClr val="FF0000"/>
                </a:solidFill>
              </a:rPr>
              <a:t>Cultivate</a:t>
            </a:r>
            <a:r>
              <a:rPr lang="en-US" dirty="0" smtClean="0"/>
              <a:t> reference customers </a:t>
            </a:r>
          </a:p>
          <a:p>
            <a:pPr>
              <a:spcBef>
                <a:spcPts val="1500"/>
              </a:spcBef>
              <a:buClr>
                <a:srgbClr val="FF0000"/>
              </a:buClr>
              <a:buSzPct val="100000"/>
              <a:buFontTx/>
              <a:buChar char="•"/>
              <a:defRPr sz="2400"/>
            </a:pPr>
            <a:r>
              <a:rPr lang="en-US" dirty="0" smtClean="0">
                <a:solidFill>
                  <a:srgbClr val="FF0000"/>
                </a:solidFill>
              </a:rPr>
              <a:t>Perpetual</a:t>
            </a:r>
            <a:endParaRPr lang="en-US" dirty="0">
              <a:solidFill>
                <a:srgbClr val="FF0000"/>
              </a:solidFill>
            </a:endParaRPr>
          </a:p>
        </p:txBody>
      </p:sp>
      <p:pic>
        <p:nvPicPr>
          <p:cNvPr id="2" name="Picture 1"/>
          <p:cNvPicPr>
            <a:picLocks noChangeAspect="1"/>
          </p:cNvPicPr>
          <p:nvPr/>
        </p:nvPicPr>
        <p:blipFill>
          <a:blip r:embed="rId2"/>
          <a:stretch>
            <a:fillRect/>
          </a:stretch>
        </p:blipFill>
        <p:spPr>
          <a:xfrm>
            <a:off x="8194040" y="3940810"/>
            <a:ext cx="1460500" cy="1079500"/>
          </a:xfrm>
          <a:prstGeom prst="rect">
            <a:avLst/>
          </a:prstGeom>
        </p:spPr>
      </p:pic>
    </p:spTree>
    <p:extLst>
      <p:ext uri="{BB962C8B-B14F-4D97-AF65-F5344CB8AC3E}">
        <p14:creationId xmlns:p14="http://schemas.microsoft.com/office/powerpoint/2010/main" val="3059739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Shape 461"/>
          <p:cNvSpPr>
            <a:spLocks noGrp="1"/>
          </p:cNvSpPr>
          <p:nvPr>
            <p:ph type="sldNum" sz="quarter" idx="2"/>
          </p:nvPr>
        </p:nvSpPr>
        <p:spPr>
          <a:xfrm>
            <a:off x="11530672" y="6584188"/>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a:t>
            </a:fld>
            <a:endParaRPr/>
          </a:p>
        </p:txBody>
      </p:sp>
      <p:sp>
        <p:nvSpPr>
          <p:cNvPr id="462" name="Shape 462"/>
          <p:cNvSpPr>
            <a:spLocks noGrp="1"/>
          </p:cNvSpPr>
          <p:nvPr>
            <p:ph type="title"/>
          </p:nvPr>
        </p:nvSpPr>
        <p:spPr>
          <a:xfrm>
            <a:off x="1072182" y="327385"/>
            <a:ext cx="10969926" cy="541861"/>
          </a:xfrm>
          <a:prstGeom prst="rect">
            <a:avLst/>
          </a:prstGeom>
        </p:spPr>
        <p:txBody>
          <a:bodyPr/>
          <a:lstStyle/>
          <a:p>
            <a:r>
              <a:t>Oracle Global Leaders Program</a:t>
            </a:r>
          </a:p>
        </p:txBody>
      </p:sp>
      <p:sp>
        <p:nvSpPr>
          <p:cNvPr id="463" name="Shape 463"/>
          <p:cNvSpPr>
            <a:spLocks noGrp="1"/>
          </p:cNvSpPr>
          <p:nvPr>
            <p:ph type="body" sz="quarter" idx="1"/>
          </p:nvPr>
        </p:nvSpPr>
        <p:spPr>
          <a:xfrm>
            <a:off x="1072183" y="864288"/>
            <a:ext cx="10969943" cy="406401"/>
          </a:xfrm>
          <a:prstGeom prst="rect">
            <a:avLst/>
          </a:prstGeom>
        </p:spPr>
        <p:txBody>
          <a:bodyPr/>
          <a:lstStyle>
            <a:lvl1pPr marL="0" indent="1587">
              <a:spcBef>
                <a:spcPts val="0"/>
              </a:spcBef>
              <a:buSzTx/>
              <a:buNone/>
              <a:defRPr sz="2400">
                <a:solidFill>
                  <a:schemeClr val="accent1"/>
                </a:solidFill>
              </a:defRPr>
            </a:lvl1pPr>
          </a:lstStyle>
          <a:p>
            <a:r>
              <a:t>Who are we?</a:t>
            </a:r>
          </a:p>
        </p:txBody>
      </p:sp>
      <p:pic>
        <p:nvPicPr>
          <p:cNvPr id="464" name="pasted-image.png"/>
          <p:cNvPicPr>
            <a:picLocks noChangeAspect="1"/>
          </p:cNvPicPr>
          <p:nvPr/>
        </p:nvPicPr>
        <p:blipFill>
          <a:blip r:embed="rId2">
            <a:extLst/>
          </a:blip>
          <a:srcRect l="3549" r="22310" b="27478"/>
          <a:stretch>
            <a:fillRect/>
          </a:stretch>
        </p:blipFill>
        <p:spPr>
          <a:xfrm>
            <a:off x="2152186" y="1201235"/>
            <a:ext cx="6012417" cy="3173078"/>
          </a:xfrm>
          <a:prstGeom prst="rect">
            <a:avLst/>
          </a:prstGeom>
          <a:ln w="12700">
            <a:miter lim="400000"/>
          </a:ln>
        </p:spPr>
      </p:pic>
      <p:pic>
        <p:nvPicPr>
          <p:cNvPr id="465" name="image43.png"/>
          <p:cNvPicPr>
            <a:picLocks noChangeAspect="1"/>
          </p:cNvPicPr>
          <p:nvPr/>
        </p:nvPicPr>
        <p:blipFill>
          <a:blip r:embed="rId3">
            <a:extLst/>
          </a:blip>
          <a:stretch>
            <a:fillRect/>
          </a:stretch>
        </p:blipFill>
        <p:spPr>
          <a:xfrm>
            <a:off x="2348944" y="4506044"/>
            <a:ext cx="850442" cy="1139557"/>
          </a:xfrm>
          <a:prstGeom prst="rect">
            <a:avLst/>
          </a:prstGeom>
          <a:ln w="12700">
            <a:miter lim="400000"/>
          </a:ln>
        </p:spPr>
      </p:pic>
      <p:pic>
        <p:nvPicPr>
          <p:cNvPr id="466" name="image45.jpg"/>
          <p:cNvPicPr>
            <a:picLocks noChangeAspect="1"/>
          </p:cNvPicPr>
          <p:nvPr/>
        </p:nvPicPr>
        <p:blipFill>
          <a:blip r:embed="rId4">
            <a:extLst/>
          </a:blip>
          <a:stretch>
            <a:fillRect/>
          </a:stretch>
        </p:blipFill>
        <p:spPr>
          <a:xfrm>
            <a:off x="3746433" y="4506044"/>
            <a:ext cx="835953" cy="1090613"/>
          </a:xfrm>
          <a:prstGeom prst="rect">
            <a:avLst/>
          </a:prstGeom>
          <a:ln w="12700">
            <a:miter lim="400000"/>
          </a:ln>
        </p:spPr>
      </p:pic>
      <p:pic>
        <p:nvPicPr>
          <p:cNvPr id="467" name="image47.png"/>
          <p:cNvPicPr>
            <a:picLocks noChangeAspect="1"/>
          </p:cNvPicPr>
          <p:nvPr/>
        </p:nvPicPr>
        <p:blipFill>
          <a:blip r:embed="rId5">
            <a:extLst/>
          </a:blip>
          <a:stretch>
            <a:fillRect/>
          </a:stretch>
        </p:blipFill>
        <p:spPr>
          <a:xfrm>
            <a:off x="5129432" y="4518714"/>
            <a:ext cx="886969" cy="1077943"/>
          </a:xfrm>
          <a:prstGeom prst="rect">
            <a:avLst/>
          </a:prstGeom>
          <a:ln w="12700">
            <a:miter lim="400000"/>
          </a:ln>
        </p:spPr>
      </p:pic>
      <p:pic>
        <p:nvPicPr>
          <p:cNvPr id="468" name="image48.jpg" descr="linkedin.jpg"/>
          <p:cNvPicPr>
            <a:picLocks noChangeAspect="1"/>
          </p:cNvPicPr>
          <p:nvPr/>
        </p:nvPicPr>
        <p:blipFill>
          <a:blip r:embed="rId6">
            <a:extLst/>
          </a:blip>
          <a:srcRect b="10788"/>
          <a:stretch>
            <a:fillRect/>
          </a:stretch>
        </p:blipFill>
        <p:spPr>
          <a:xfrm>
            <a:off x="6569803" y="4530516"/>
            <a:ext cx="886969" cy="1090670"/>
          </a:xfrm>
          <a:prstGeom prst="rect">
            <a:avLst/>
          </a:prstGeom>
          <a:ln w="12700">
            <a:miter lim="400000"/>
          </a:ln>
        </p:spPr>
      </p:pic>
      <p:sp>
        <p:nvSpPr>
          <p:cNvPr id="469" name="Shape 469"/>
          <p:cNvSpPr/>
          <p:nvPr/>
        </p:nvSpPr>
        <p:spPr>
          <a:xfrm>
            <a:off x="1891552" y="5728582"/>
            <a:ext cx="10576397" cy="21544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1400"/>
            </a:lvl1pPr>
          </a:lstStyle>
          <a:p>
            <a:r>
              <a:rPr dirty="0"/>
              <a:t>Reiner Zimmermann   </a:t>
            </a:r>
            <a:r>
              <a:rPr lang="en-US" dirty="0" smtClean="0"/>
              <a:t>   </a:t>
            </a:r>
            <a:r>
              <a:rPr dirty="0" smtClean="0"/>
              <a:t> </a:t>
            </a:r>
            <a:r>
              <a:rPr dirty="0"/>
              <a:t>Cemil Alper  </a:t>
            </a:r>
            <a:r>
              <a:rPr lang="en-US" dirty="0" smtClean="0"/>
              <a:t>          </a:t>
            </a:r>
            <a:r>
              <a:rPr dirty="0" smtClean="0"/>
              <a:t> </a:t>
            </a:r>
            <a:r>
              <a:rPr dirty="0"/>
              <a:t>Alexey Filanovisky </a:t>
            </a:r>
            <a:r>
              <a:rPr lang="en-US" dirty="0" smtClean="0"/>
              <a:t> </a:t>
            </a:r>
            <a:r>
              <a:rPr dirty="0" smtClean="0"/>
              <a:t> </a:t>
            </a:r>
            <a:r>
              <a:rPr dirty="0"/>
              <a:t>Laura McKechnie   Matthew Kim</a:t>
            </a:r>
          </a:p>
        </p:txBody>
      </p:sp>
      <p:pic>
        <p:nvPicPr>
          <p:cNvPr id="470" name="pasted-image.png"/>
          <p:cNvPicPr>
            <a:picLocks noChangeAspect="1"/>
          </p:cNvPicPr>
          <p:nvPr/>
        </p:nvPicPr>
        <p:blipFill>
          <a:blip r:embed="rId7">
            <a:extLst/>
          </a:blip>
          <a:stretch>
            <a:fillRect/>
          </a:stretch>
        </p:blipFill>
        <p:spPr>
          <a:xfrm>
            <a:off x="7812498" y="4451980"/>
            <a:ext cx="1005840" cy="1198741"/>
          </a:xfrm>
          <a:prstGeom prst="rect">
            <a:avLst/>
          </a:prstGeom>
          <a:ln w="12700">
            <a:miter lim="400000"/>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2" name="Table 472"/>
          <p:cNvGraphicFramePr/>
          <p:nvPr/>
        </p:nvGraphicFramePr>
        <p:xfrm>
          <a:off x="836608" y="1012375"/>
          <a:ext cx="10965924" cy="5079984"/>
        </p:xfrm>
        <a:graphic>
          <a:graphicData uri="http://schemas.openxmlformats.org/drawingml/2006/table">
            <a:tbl>
              <a:tblPr>
                <a:tableStyleId>{4C3C2611-4C71-4FC5-86AE-919BDF0F9419}</a:tableStyleId>
              </a:tblPr>
              <a:tblGrid>
                <a:gridCol w="913827"/>
                <a:gridCol w="913827"/>
                <a:gridCol w="913827"/>
                <a:gridCol w="913827"/>
                <a:gridCol w="913827"/>
                <a:gridCol w="913827"/>
                <a:gridCol w="913827"/>
                <a:gridCol w="913827"/>
                <a:gridCol w="913827"/>
                <a:gridCol w="913827"/>
                <a:gridCol w="913827"/>
                <a:gridCol w="913827"/>
              </a:tblGrid>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r h="423332">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000">
                          <a:latin typeface="Arial"/>
                          <a:ea typeface="Arial"/>
                          <a:cs typeface="Arial"/>
                          <a:sym typeface="Arial"/>
                        </a:defRPr>
                      </a:pPr>
                      <a:endParaRP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dirty="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l">
                        <a:defRPr sz="1800">
                          <a:solidFill>
                            <a:srgbClr val="000000"/>
                          </a:solidFill>
                        </a:defRPr>
                      </a:pPr>
                      <a:r>
                        <a:rPr sz="1000" dirty="0">
                          <a:solidFill>
                            <a:srgbClr val="5F5F5F"/>
                          </a:solidFill>
                          <a:latin typeface="Arial"/>
                          <a:ea typeface="Arial"/>
                          <a:cs typeface="Arial"/>
                          <a:sym typeface="Arial"/>
                        </a:rPr>
                        <a:t> </a:t>
                      </a:r>
                    </a:p>
                  </a:txBody>
                  <a:tcPr marL="9525" marR="9525" marT="9525" marB="9525" anchor="b" horzOverflow="overflow">
                    <a:lnL w="6350">
                      <a:solidFill>
                        <a:srgbClr val="000000"/>
                      </a:solidFill>
                    </a:lnL>
                    <a:lnR w="6350">
                      <a:solidFill>
                        <a:srgbClr val="000000"/>
                      </a:solidFill>
                    </a:lnR>
                    <a:lnT w="6350">
                      <a:solidFill>
                        <a:srgbClr val="000000"/>
                      </a:solidFill>
                    </a:lnT>
                    <a:lnB w="6350">
                      <a:solidFill>
                        <a:srgbClr val="000000"/>
                      </a:solidFill>
                    </a:lnB>
                    <a:noFill/>
                  </a:tcPr>
                </a:tc>
              </a:tr>
            </a:tbl>
          </a:graphicData>
        </a:graphic>
      </p:graphicFrame>
      <p:sp>
        <p:nvSpPr>
          <p:cNvPr id="473" name="Shape 473"/>
          <p:cNvSpPr>
            <a:spLocks noGrp="1"/>
          </p:cNvSpPr>
          <p:nvPr>
            <p:ph type="title"/>
          </p:nvPr>
        </p:nvSpPr>
        <p:spPr>
          <a:xfrm>
            <a:off x="871214" y="337434"/>
            <a:ext cx="10969926" cy="541861"/>
          </a:xfrm>
          <a:prstGeom prst="rect">
            <a:avLst/>
          </a:prstGeom>
        </p:spPr>
        <p:txBody>
          <a:bodyPr/>
          <a:lstStyle/>
          <a:p>
            <a:r>
              <a:t>Oracle Global Leaders Worldwide</a:t>
            </a:r>
          </a:p>
        </p:txBody>
      </p:sp>
      <p:pic>
        <p:nvPicPr>
          <p:cNvPr id="474" name="image101.png"/>
          <p:cNvPicPr>
            <a:picLocks noChangeAspect="1"/>
          </p:cNvPicPr>
          <p:nvPr/>
        </p:nvPicPr>
        <p:blipFill>
          <a:blip r:embed="rId2">
            <a:extLst/>
          </a:blip>
          <a:stretch>
            <a:fillRect/>
          </a:stretch>
        </p:blipFill>
        <p:spPr>
          <a:xfrm>
            <a:off x="8308878" y="1106644"/>
            <a:ext cx="579144" cy="240807"/>
          </a:xfrm>
          <a:prstGeom prst="rect">
            <a:avLst/>
          </a:prstGeom>
          <a:ln w="12700">
            <a:miter lim="400000"/>
          </a:ln>
        </p:spPr>
      </p:pic>
      <p:pic>
        <p:nvPicPr>
          <p:cNvPr id="475" name="image32.png"/>
          <p:cNvPicPr>
            <a:picLocks noChangeAspect="1"/>
          </p:cNvPicPr>
          <p:nvPr/>
        </p:nvPicPr>
        <p:blipFill>
          <a:blip r:embed="rId3">
            <a:extLst/>
          </a:blip>
          <a:stretch>
            <a:fillRect/>
          </a:stretch>
        </p:blipFill>
        <p:spPr>
          <a:xfrm>
            <a:off x="7425467" y="1573932"/>
            <a:ext cx="514996" cy="159093"/>
          </a:xfrm>
          <a:prstGeom prst="rect">
            <a:avLst/>
          </a:prstGeom>
          <a:ln w="12700">
            <a:miter lim="400000"/>
          </a:ln>
        </p:spPr>
      </p:pic>
      <p:pic>
        <p:nvPicPr>
          <p:cNvPr id="476" name="image102.png"/>
          <p:cNvPicPr>
            <a:picLocks noChangeAspect="1"/>
          </p:cNvPicPr>
          <p:nvPr/>
        </p:nvPicPr>
        <p:blipFill>
          <a:blip r:embed="rId4">
            <a:extLst/>
          </a:blip>
          <a:stretch>
            <a:fillRect/>
          </a:stretch>
        </p:blipFill>
        <p:spPr>
          <a:xfrm>
            <a:off x="5541000" y="2000996"/>
            <a:ext cx="633084" cy="169675"/>
          </a:xfrm>
          <a:prstGeom prst="rect">
            <a:avLst/>
          </a:prstGeom>
          <a:ln w="12700">
            <a:miter lim="400000"/>
          </a:ln>
        </p:spPr>
      </p:pic>
      <p:pic>
        <p:nvPicPr>
          <p:cNvPr id="477" name="image103.png"/>
          <p:cNvPicPr>
            <a:picLocks noChangeAspect="1"/>
          </p:cNvPicPr>
          <p:nvPr/>
        </p:nvPicPr>
        <p:blipFill>
          <a:blip r:embed="rId5">
            <a:extLst/>
          </a:blip>
          <a:stretch>
            <a:fillRect/>
          </a:stretch>
        </p:blipFill>
        <p:spPr>
          <a:xfrm>
            <a:off x="6470920" y="1952206"/>
            <a:ext cx="552381" cy="248523"/>
          </a:xfrm>
          <a:prstGeom prst="rect">
            <a:avLst/>
          </a:prstGeom>
          <a:ln w="12700">
            <a:miter lim="400000"/>
          </a:ln>
        </p:spPr>
      </p:pic>
      <p:pic>
        <p:nvPicPr>
          <p:cNvPr id="478" name="image104.png"/>
          <p:cNvPicPr>
            <a:picLocks noChangeAspect="1"/>
          </p:cNvPicPr>
          <p:nvPr/>
        </p:nvPicPr>
        <p:blipFill>
          <a:blip r:embed="rId6">
            <a:extLst/>
          </a:blip>
          <a:stretch>
            <a:fillRect/>
          </a:stretch>
        </p:blipFill>
        <p:spPr>
          <a:xfrm>
            <a:off x="9281703" y="1952204"/>
            <a:ext cx="459390" cy="226788"/>
          </a:xfrm>
          <a:prstGeom prst="rect">
            <a:avLst/>
          </a:prstGeom>
          <a:ln w="12700">
            <a:miter lim="400000"/>
          </a:ln>
        </p:spPr>
      </p:pic>
      <p:pic>
        <p:nvPicPr>
          <p:cNvPr id="479" name="image105.png"/>
          <p:cNvPicPr>
            <a:picLocks noChangeAspect="1"/>
          </p:cNvPicPr>
          <p:nvPr/>
        </p:nvPicPr>
        <p:blipFill>
          <a:blip r:embed="rId7">
            <a:extLst/>
          </a:blip>
          <a:stretch>
            <a:fillRect/>
          </a:stretch>
        </p:blipFill>
        <p:spPr>
          <a:xfrm>
            <a:off x="8303169" y="1924794"/>
            <a:ext cx="578146" cy="265255"/>
          </a:xfrm>
          <a:prstGeom prst="rect">
            <a:avLst/>
          </a:prstGeom>
          <a:ln w="12700">
            <a:miter lim="400000"/>
          </a:ln>
        </p:spPr>
      </p:pic>
      <p:pic>
        <p:nvPicPr>
          <p:cNvPr id="480" name="image106.png"/>
          <p:cNvPicPr>
            <a:picLocks noChangeAspect="1"/>
          </p:cNvPicPr>
          <p:nvPr/>
        </p:nvPicPr>
        <p:blipFill>
          <a:blip r:embed="rId8">
            <a:extLst/>
          </a:blip>
          <a:stretch>
            <a:fillRect/>
          </a:stretch>
        </p:blipFill>
        <p:spPr>
          <a:xfrm>
            <a:off x="5732729" y="2303067"/>
            <a:ext cx="252838" cy="171075"/>
          </a:xfrm>
          <a:prstGeom prst="rect">
            <a:avLst/>
          </a:prstGeom>
          <a:ln w="12700">
            <a:miter lim="400000"/>
          </a:ln>
        </p:spPr>
      </p:pic>
      <p:pic>
        <p:nvPicPr>
          <p:cNvPr id="481" name="image107.png"/>
          <p:cNvPicPr>
            <a:picLocks noChangeAspect="1"/>
          </p:cNvPicPr>
          <p:nvPr/>
        </p:nvPicPr>
        <p:blipFill>
          <a:blip r:embed="rId9">
            <a:extLst/>
          </a:blip>
          <a:stretch>
            <a:fillRect/>
          </a:stretch>
        </p:blipFill>
        <p:spPr>
          <a:xfrm>
            <a:off x="8452142" y="2379268"/>
            <a:ext cx="238188" cy="245767"/>
          </a:xfrm>
          <a:prstGeom prst="rect">
            <a:avLst/>
          </a:prstGeom>
          <a:ln w="12700">
            <a:miter lim="400000"/>
          </a:ln>
        </p:spPr>
      </p:pic>
      <p:pic>
        <p:nvPicPr>
          <p:cNvPr id="482" name="image108.png"/>
          <p:cNvPicPr>
            <a:picLocks noChangeAspect="1"/>
          </p:cNvPicPr>
          <p:nvPr/>
        </p:nvPicPr>
        <p:blipFill>
          <a:blip r:embed="rId10">
            <a:extLst/>
          </a:blip>
          <a:stretch>
            <a:fillRect/>
          </a:stretch>
        </p:blipFill>
        <p:spPr>
          <a:xfrm>
            <a:off x="10144880" y="1577042"/>
            <a:ext cx="574594" cy="124712"/>
          </a:xfrm>
          <a:prstGeom prst="rect">
            <a:avLst/>
          </a:prstGeom>
          <a:ln w="12700">
            <a:miter lim="400000"/>
          </a:ln>
        </p:spPr>
      </p:pic>
      <p:pic>
        <p:nvPicPr>
          <p:cNvPr id="483" name="image26.png"/>
          <p:cNvPicPr>
            <a:picLocks noChangeAspect="1"/>
          </p:cNvPicPr>
          <p:nvPr/>
        </p:nvPicPr>
        <p:blipFill>
          <a:blip r:embed="rId11">
            <a:extLst/>
          </a:blip>
          <a:stretch>
            <a:fillRect/>
          </a:stretch>
        </p:blipFill>
        <p:spPr>
          <a:xfrm>
            <a:off x="11032043" y="1567907"/>
            <a:ext cx="634292" cy="110623"/>
          </a:xfrm>
          <a:prstGeom prst="rect">
            <a:avLst/>
          </a:prstGeom>
          <a:ln w="12700">
            <a:miter lim="400000"/>
          </a:ln>
        </p:spPr>
      </p:pic>
      <p:grpSp>
        <p:nvGrpSpPr>
          <p:cNvPr id="486" name="Group 486"/>
          <p:cNvGrpSpPr/>
          <p:nvPr/>
        </p:nvGrpSpPr>
        <p:grpSpPr>
          <a:xfrm>
            <a:off x="1912399" y="1525777"/>
            <a:ext cx="515808" cy="235737"/>
            <a:chOff x="0" y="0"/>
            <a:chExt cx="515806" cy="235736"/>
          </a:xfrm>
        </p:grpSpPr>
        <p:pic>
          <p:nvPicPr>
            <p:cNvPr id="484" name="image109.png"/>
            <p:cNvPicPr>
              <a:picLocks noChangeAspect="1"/>
            </p:cNvPicPr>
            <p:nvPr/>
          </p:nvPicPr>
          <p:blipFill>
            <a:blip r:embed="rId12">
              <a:extLst/>
            </a:blip>
            <a:stretch>
              <a:fillRect/>
            </a:stretch>
          </p:blipFill>
          <p:spPr>
            <a:xfrm>
              <a:off x="92721" y="78174"/>
              <a:ext cx="190939" cy="157563"/>
            </a:xfrm>
            <a:prstGeom prst="rect">
              <a:avLst/>
            </a:prstGeom>
            <a:ln w="12700" cap="flat">
              <a:noFill/>
              <a:miter lim="400000"/>
            </a:ln>
            <a:effectLst/>
          </p:spPr>
        </p:pic>
        <p:pic>
          <p:nvPicPr>
            <p:cNvPr id="485" name="image110.png"/>
            <p:cNvPicPr>
              <a:picLocks noChangeAspect="1"/>
            </p:cNvPicPr>
            <p:nvPr/>
          </p:nvPicPr>
          <p:blipFill>
            <a:blip r:embed="rId13">
              <a:extLst/>
            </a:blip>
            <a:stretch>
              <a:fillRect/>
            </a:stretch>
          </p:blipFill>
          <p:spPr>
            <a:xfrm>
              <a:off x="0" y="-1"/>
              <a:ext cx="515807" cy="94538"/>
            </a:xfrm>
            <a:prstGeom prst="rect">
              <a:avLst/>
            </a:prstGeom>
            <a:ln w="12700" cap="flat">
              <a:noFill/>
              <a:miter lim="400000"/>
            </a:ln>
            <a:effectLst/>
          </p:spPr>
        </p:pic>
      </p:grpSp>
      <p:pic>
        <p:nvPicPr>
          <p:cNvPr id="487" name="image111.png"/>
          <p:cNvPicPr>
            <a:picLocks noChangeAspect="1"/>
          </p:cNvPicPr>
          <p:nvPr/>
        </p:nvPicPr>
        <p:blipFill>
          <a:blip r:embed="rId14">
            <a:extLst/>
          </a:blip>
          <a:stretch>
            <a:fillRect/>
          </a:stretch>
        </p:blipFill>
        <p:spPr>
          <a:xfrm>
            <a:off x="1137660" y="1908869"/>
            <a:ext cx="325884" cy="325885"/>
          </a:xfrm>
          <a:prstGeom prst="rect">
            <a:avLst/>
          </a:prstGeom>
          <a:ln w="12700">
            <a:miter lim="400000"/>
          </a:ln>
        </p:spPr>
      </p:pic>
      <p:pic>
        <p:nvPicPr>
          <p:cNvPr id="488" name="image112.png"/>
          <p:cNvPicPr>
            <a:picLocks noChangeAspect="1"/>
          </p:cNvPicPr>
          <p:nvPr/>
        </p:nvPicPr>
        <p:blipFill>
          <a:blip r:embed="rId15">
            <a:extLst/>
          </a:blip>
          <a:stretch>
            <a:fillRect/>
          </a:stretch>
        </p:blipFill>
        <p:spPr>
          <a:xfrm>
            <a:off x="11144469" y="1906522"/>
            <a:ext cx="453638" cy="298817"/>
          </a:xfrm>
          <a:prstGeom prst="rect">
            <a:avLst/>
          </a:prstGeom>
          <a:ln w="12700">
            <a:miter lim="400000"/>
          </a:ln>
        </p:spPr>
      </p:pic>
      <p:pic>
        <p:nvPicPr>
          <p:cNvPr id="489" name="image113.png" descr="cid:image001.png@01CAE54A.2DD8E450"/>
          <p:cNvPicPr>
            <a:picLocks noChangeAspect="1"/>
          </p:cNvPicPr>
          <p:nvPr/>
        </p:nvPicPr>
        <p:blipFill>
          <a:blip r:embed="rId16">
            <a:extLst/>
          </a:blip>
          <a:stretch>
            <a:fillRect/>
          </a:stretch>
        </p:blipFill>
        <p:spPr>
          <a:xfrm>
            <a:off x="2806094" y="1146299"/>
            <a:ext cx="616801" cy="118221"/>
          </a:xfrm>
          <a:prstGeom prst="rect">
            <a:avLst/>
          </a:prstGeom>
          <a:ln w="12700">
            <a:miter lim="400000"/>
          </a:ln>
        </p:spPr>
      </p:pic>
      <p:pic>
        <p:nvPicPr>
          <p:cNvPr id="490" name="image114.png"/>
          <p:cNvPicPr>
            <a:picLocks noChangeAspect="1"/>
          </p:cNvPicPr>
          <p:nvPr/>
        </p:nvPicPr>
        <p:blipFill>
          <a:blip r:embed="rId17">
            <a:extLst/>
          </a:blip>
          <a:stretch>
            <a:fillRect/>
          </a:stretch>
        </p:blipFill>
        <p:spPr>
          <a:xfrm>
            <a:off x="5537249" y="2842874"/>
            <a:ext cx="639397" cy="157839"/>
          </a:xfrm>
          <a:prstGeom prst="rect">
            <a:avLst/>
          </a:prstGeom>
          <a:ln w="12700">
            <a:miter lim="400000"/>
          </a:ln>
        </p:spPr>
      </p:pic>
      <p:pic>
        <p:nvPicPr>
          <p:cNvPr id="491" name="image115.png"/>
          <p:cNvPicPr>
            <a:picLocks noChangeAspect="1"/>
          </p:cNvPicPr>
          <p:nvPr/>
        </p:nvPicPr>
        <p:blipFill>
          <a:blip r:embed="rId18">
            <a:extLst/>
          </a:blip>
          <a:stretch>
            <a:fillRect/>
          </a:stretch>
        </p:blipFill>
        <p:spPr>
          <a:xfrm>
            <a:off x="8276081" y="1583070"/>
            <a:ext cx="627796" cy="207292"/>
          </a:xfrm>
          <a:prstGeom prst="rect">
            <a:avLst/>
          </a:prstGeom>
          <a:ln w="12700">
            <a:miter lim="400000"/>
          </a:ln>
        </p:spPr>
      </p:pic>
      <p:pic>
        <p:nvPicPr>
          <p:cNvPr id="492" name="image116.png"/>
          <p:cNvPicPr>
            <a:picLocks noChangeAspect="1"/>
          </p:cNvPicPr>
          <p:nvPr/>
        </p:nvPicPr>
        <p:blipFill>
          <a:blip r:embed="rId19">
            <a:extLst/>
          </a:blip>
          <a:stretch>
            <a:fillRect/>
          </a:stretch>
        </p:blipFill>
        <p:spPr>
          <a:xfrm>
            <a:off x="1025561" y="2428057"/>
            <a:ext cx="585013" cy="172280"/>
          </a:xfrm>
          <a:prstGeom prst="rect">
            <a:avLst/>
          </a:prstGeom>
          <a:ln w="12700">
            <a:miter lim="400000"/>
          </a:ln>
        </p:spPr>
      </p:pic>
      <p:pic>
        <p:nvPicPr>
          <p:cNvPr id="493" name="image117.png"/>
          <p:cNvPicPr>
            <a:picLocks noChangeAspect="1"/>
          </p:cNvPicPr>
          <p:nvPr/>
        </p:nvPicPr>
        <p:blipFill>
          <a:blip r:embed="rId20">
            <a:extLst/>
          </a:blip>
          <a:stretch>
            <a:fillRect/>
          </a:stretch>
        </p:blipFill>
        <p:spPr>
          <a:xfrm>
            <a:off x="1897552" y="1124917"/>
            <a:ext cx="601761" cy="187334"/>
          </a:xfrm>
          <a:prstGeom prst="rect">
            <a:avLst/>
          </a:prstGeom>
          <a:ln w="12700">
            <a:miter lim="400000"/>
          </a:ln>
        </p:spPr>
      </p:pic>
      <p:pic>
        <p:nvPicPr>
          <p:cNvPr id="494" name="image118.png"/>
          <p:cNvPicPr>
            <a:picLocks noChangeAspect="1"/>
          </p:cNvPicPr>
          <p:nvPr/>
        </p:nvPicPr>
        <p:blipFill>
          <a:blip r:embed="rId21">
            <a:extLst/>
          </a:blip>
          <a:stretch>
            <a:fillRect/>
          </a:stretch>
        </p:blipFill>
        <p:spPr>
          <a:xfrm>
            <a:off x="3754111" y="1106644"/>
            <a:ext cx="604130" cy="246849"/>
          </a:xfrm>
          <a:prstGeom prst="rect">
            <a:avLst/>
          </a:prstGeom>
          <a:ln w="12700">
            <a:miter lim="400000"/>
          </a:ln>
        </p:spPr>
      </p:pic>
      <p:pic>
        <p:nvPicPr>
          <p:cNvPr id="495" name="image119.png"/>
          <p:cNvPicPr>
            <a:picLocks noChangeAspect="1"/>
          </p:cNvPicPr>
          <p:nvPr/>
        </p:nvPicPr>
        <p:blipFill>
          <a:blip r:embed="rId22">
            <a:extLst/>
          </a:blip>
          <a:stretch>
            <a:fillRect/>
          </a:stretch>
        </p:blipFill>
        <p:spPr>
          <a:xfrm>
            <a:off x="3820850" y="2754430"/>
            <a:ext cx="446060" cy="292321"/>
          </a:xfrm>
          <a:prstGeom prst="rect">
            <a:avLst/>
          </a:prstGeom>
          <a:ln w="12700">
            <a:miter lim="400000"/>
          </a:ln>
        </p:spPr>
      </p:pic>
      <p:pic>
        <p:nvPicPr>
          <p:cNvPr id="496" name="image120.png"/>
          <p:cNvPicPr>
            <a:picLocks noChangeAspect="1"/>
          </p:cNvPicPr>
          <p:nvPr/>
        </p:nvPicPr>
        <p:blipFill>
          <a:blip r:embed="rId23">
            <a:extLst/>
          </a:blip>
          <a:stretch>
            <a:fillRect/>
          </a:stretch>
        </p:blipFill>
        <p:spPr>
          <a:xfrm>
            <a:off x="5579586" y="2505037"/>
            <a:ext cx="520173" cy="159035"/>
          </a:xfrm>
          <a:prstGeom prst="rect">
            <a:avLst/>
          </a:prstGeom>
          <a:ln w="12700">
            <a:miter lim="400000"/>
          </a:ln>
        </p:spPr>
      </p:pic>
      <p:pic>
        <p:nvPicPr>
          <p:cNvPr id="497" name="image121.png" descr="TelekomSlovenije.tif"/>
          <p:cNvPicPr>
            <a:picLocks noChangeAspect="1"/>
          </p:cNvPicPr>
          <p:nvPr/>
        </p:nvPicPr>
        <p:blipFill>
          <a:blip r:embed="rId24">
            <a:extLst/>
          </a:blip>
          <a:stretch>
            <a:fillRect/>
          </a:stretch>
        </p:blipFill>
        <p:spPr>
          <a:xfrm>
            <a:off x="7363790" y="2409787"/>
            <a:ext cx="641786" cy="149637"/>
          </a:xfrm>
          <a:prstGeom prst="rect">
            <a:avLst/>
          </a:prstGeom>
          <a:ln w="12700">
            <a:miter lim="400000"/>
          </a:ln>
        </p:spPr>
      </p:pic>
      <p:pic>
        <p:nvPicPr>
          <p:cNvPr id="498" name="image122.png"/>
          <p:cNvPicPr>
            <a:picLocks noChangeAspect="1"/>
          </p:cNvPicPr>
          <p:nvPr/>
        </p:nvPicPr>
        <p:blipFill>
          <a:blip r:embed="rId25">
            <a:extLst/>
          </a:blip>
          <a:stretch>
            <a:fillRect/>
          </a:stretch>
        </p:blipFill>
        <p:spPr>
          <a:xfrm>
            <a:off x="2836110" y="1606799"/>
            <a:ext cx="591138" cy="185598"/>
          </a:xfrm>
          <a:prstGeom prst="rect">
            <a:avLst/>
          </a:prstGeom>
          <a:ln w="12700">
            <a:miter lim="400000"/>
          </a:ln>
        </p:spPr>
      </p:pic>
      <p:pic>
        <p:nvPicPr>
          <p:cNvPr id="499" name="image123.png"/>
          <p:cNvPicPr>
            <a:picLocks noChangeAspect="1"/>
          </p:cNvPicPr>
          <p:nvPr/>
        </p:nvPicPr>
        <p:blipFill>
          <a:blip r:embed="rId26">
            <a:extLst/>
          </a:blip>
          <a:stretch>
            <a:fillRect/>
          </a:stretch>
        </p:blipFill>
        <p:spPr>
          <a:xfrm>
            <a:off x="1848438" y="2815465"/>
            <a:ext cx="634249" cy="172104"/>
          </a:xfrm>
          <a:prstGeom prst="rect">
            <a:avLst/>
          </a:prstGeom>
          <a:ln w="12700">
            <a:miter lim="400000"/>
          </a:ln>
        </p:spPr>
      </p:pic>
      <p:pic>
        <p:nvPicPr>
          <p:cNvPr id="500" name="image40.png"/>
          <p:cNvPicPr>
            <a:picLocks noChangeAspect="1"/>
          </p:cNvPicPr>
          <p:nvPr/>
        </p:nvPicPr>
        <p:blipFill>
          <a:blip r:embed="rId27">
            <a:extLst/>
          </a:blip>
          <a:stretch>
            <a:fillRect/>
          </a:stretch>
        </p:blipFill>
        <p:spPr>
          <a:xfrm>
            <a:off x="1934100" y="2360994"/>
            <a:ext cx="514269" cy="305314"/>
          </a:xfrm>
          <a:prstGeom prst="rect">
            <a:avLst/>
          </a:prstGeom>
          <a:ln w="12700">
            <a:miter lim="400000"/>
          </a:ln>
        </p:spPr>
      </p:pic>
      <p:pic>
        <p:nvPicPr>
          <p:cNvPr id="501" name="image124.png"/>
          <p:cNvPicPr>
            <a:picLocks noChangeAspect="1"/>
          </p:cNvPicPr>
          <p:nvPr/>
        </p:nvPicPr>
        <p:blipFill>
          <a:blip r:embed="rId28">
            <a:extLst/>
          </a:blip>
          <a:stretch>
            <a:fillRect/>
          </a:stretch>
        </p:blipFill>
        <p:spPr>
          <a:xfrm>
            <a:off x="10136068" y="2404329"/>
            <a:ext cx="568605" cy="151479"/>
          </a:xfrm>
          <a:prstGeom prst="rect">
            <a:avLst/>
          </a:prstGeom>
          <a:ln w="12700">
            <a:miter lim="400000"/>
          </a:ln>
        </p:spPr>
      </p:pic>
      <p:pic>
        <p:nvPicPr>
          <p:cNvPr id="502" name="image125.png"/>
          <p:cNvPicPr>
            <a:picLocks noChangeAspect="1"/>
          </p:cNvPicPr>
          <p:nvPr/>
        </p:nvPicPr>
        <p:blipFill>
          <a:blip r:embed="rId29">
            <a:extLst/>
          </a:blip>
          <a:stretch>
            <a:fillRect/>
          </a:stretch>
        </p:blipFill>
        <p:spPr>
          <a:xfrm>
            <a:off x="3842553" y="2312204"/>
            <a:ext cx="355743" cy="341701"/>
          </a:xfrm>
          <a:prstGeom prst="rect">
            <a:avLst/>
          </a:prstGeom>
          <a:ln w="12700">
            <a:miter lim="400000"/>
          </a:ln>
        </p:spPr>
      </p:pic>
      <p:pic>
        <p:nvPicPr>
          <p:cNvPr id="503" name="image126.png"/>
          <p:cNvPicPr>
            <a:picLocks noChangeAspect="1"/>
          </p:cNvPicPr>
          <p:nvPr/>
        </p:nvPicPr>
        <p:blipFill>
          <a:blip r:embed="rId30">
            <a:extLst/>
          </a:blip>
          <a:stretch>
            <a:fillRect/>
          </a:stretch>
        </p:blipFill>
        <p:spPr>
          <a:xfrm>
            <a:off x="1905868" y="1939388"/>
            <a:ext cx="645271" cy="253345"/>
          </a:xfrm>
          <a:prstGeom prst="rect">
            <a:avLst/>
          </a:prstGeom>
          <a:ln w="12700">
            <a:miter lim="400000"/>
          </a:ln>
        </p:spPr>
      </p:pic>
      <p:pic>
        <p:nvPicPr>
          <p:cNvPr id="504" name="image127.png"/>
          <p:cNvPicPr>
            <a:picLocks noChangeAspect="1"/>
          </p:cNvPicPr>
          <p:nvPr/>
        </p:nvPicPr>
        <p:blipFill>
          <a:blip r:embed="rId31">
            <a:extLst/>
          </a:blip>
          <a:stretch>
            <a:fillRect/>
          </a:stretch>
        </p:blipFill>
        <p:spPr>
          <a:xfrm>
            <a:off x="1127838" y="1016555"/>
            <a:ext cx="353478" cy="386512"/>
          </a:xfrm>
          <a:prstGeom prst="rect">
            <a:avLst/>
          </a:prstGeom>
          <a:ln w="12700">
            <a:miter lim="400000"/>
          </a:ln>
        </p:spPr>
      </p:pic>
      <p:pic>
        <p:nvPicPr>
          <p:cNvPr id="505" name="image128.png"/>
          <p:cNvPicPr>
            <a:picLocks noChangeAspect="1"/>
          </p:cNvPicPr>
          <p:nvPr/>
        </p:nvPicPr>
        <p:blipFill>
          <a:blip r:embed="rId32">
            <a:extLst/>
          </a:blip>
          <a:stretch>
            <a:fillRect/>
          </a:stretch>
        </p:blipFill>
        <p:spPr>
          <a:xfrm>
            <a:off x="4699199" y="1173708"/>
            <a:ext cx="584642" cy="140453"/>
          </a:xfrm>
          <a:prstGeom prst="rect">
            <a:avLst/>
          </a:prstGeom>
          <a:ln w="12700">
            <a:miter lim="400000"/>
          </a:ln>
        </p:spPr>
      </p:pic>
      <p:pic>
        <p:nvPicPr>
          <p:cNvPr id="506" name="image129.png"/>
          <p:cNvPicPr>
            <a:picLocks noChangeAspect="1"/>
          </p:cNvPicPr>
          <p:nvPr/>
        </p:nvPicPr>
        <p:blipFill>
          <a:blip r:embed="rId33">
            <a:extLst/>
          </a:blip>
          <a:stretch>
            <a:fillRect/>
          </a:stretch>
        </p:blipFill>
        <p:spPr>
          <a:xfrm>
            <a:off x="976446" y="2824602"/>
            <a:ext cx="604131" cy="205877"/>
          </a:xfrm>
          <a:prstGeom prst="rect">
            <a:avLst/>
          </a:prstGeom>
          <a:ln w="12700">
            <a:miter lim="400000"/>
          </a:ln>
        </p:spPr>
      </p:pic>
      <p:pic>
        <p:nvPicPr>
          <p:cNvPr id="507" name="image130.png"/>
          <p:cNvPicPr>
            <a:picLocks noChangeAspect="1"/>
          </p:cNvPicPr>
          <p:nvPr/>
        </p:nvPicPr>
        <p:blipFill>
          <a:blip r:embed="rId34">
            <a:extLst/>
          </a:blip>
          <a:stretch>
            <a:fillRect/>
          </a:stretch>
        </p:blipFill>
        <p:spPr>
          <a:xfrm>
            <a:off x="10126285" y="1933931"/>
            <a:ext cx="542417" cy="248165"/>
          </a:xfrm>
          <a:prstGeom prst="rect">
            <a:avLst/>
          </a:prstGeom>
          <a:ln w="12700">
            <a:miter lim="400000"/>
          </a:ln>
        </p:spPr>
      </p:pic>
      <p:pic>
        <p:nvPicPr>
          <p:cNvPr id="508" name="image41.png"/>
          <p:cNvPicPr>
            <a:picLocks noChangeAspect="1"/>
          </p:cNvPicPr>
          <p:nvPr/>
        </p:nvPicPr>
        <p:blipFill>
          <a:blip r:embed="rId35">
            <a:extLst/>
          </a:blip>
          <a:stretch>
            <a:fillRect/>
          </a:stretch>
        </p:blipFill>
        <p:spPr>
          <a:xfrm>
            <a:off x="4653514" y="2382378"/>
            <a:ext cx="591137" cy="164515"/>
          </a:xfrm>
          <a:prstGeom prst="rect">
            <a:avLst/>
          </a:prstGeom>
          <a:ln w="12700">
            <a:miter lim="400000"/>
          </a:ln>
        </p:spPr>
      </p:pic>
      <p:pic>
        <p:nvPicPr>
          <p:cNvPr id="509" name="image131.png"/>
          <p:cNvPicPr>
            <a:picLocks noChangeAspect="1"/>
          </p:cNvPicPr>
          <p:nvPr/>
        </p:nvPicPr>
        <p:blipFill>
          <a:blip r:embed="rId36">
            <a:extLst/>
          </a:blip>
          <a:stretch>
            <a:fillRect/>
          </a:stretch>
        </p:blipFill>
        <p:spPr>
          <a:xfrm>
            <a:off x="1089196" y="1521463"/>
            <a:ext cx="474210" cy="274905"/>
          </a:xfrm>
          <a:prstGeom prst="rect">
            <a:avLst/>
          </a:prstGeom>
          <a:ln w="12700">
            <a:miter lim="400000"/>
          </a:ln>
        </p:spPr>
      </p:pic>
      <p:pic>
        <p:nvPicPr>
          <p:cNvPr id="510" name="image27.png"/>
          <p:cNvPicPr>
            <a:picLocks noChangeAspect="1"/>
          </p:cNvPicPr>
          <p:nvPr/>
        </p:nvPicPr>
        <p:blipFill>
          <a:blip r:embed="rId37">
            <a:extLst/>
          </a:blip>
          <a:stretch>
            <a:fillRect/>
          </a:stretch>
        </p:blipFill>
        <p:spPr>
          <a:xfrm>
            <a:off x="9144482" y="1131706"/>
            <a:ext cx="765498" cy="207873"/>
          </a:xfrm>
          <a:prstGeom prst="rect">
            <a:avLst/>
          </a:prstGeom>
          <a:ln w="12700">
            <a:miter lim="400000"/>
          </a:ln>
        </p:spPr>
      </p:pic>
      <p:pic>
        <p:nvPicPr>
          <p:cNvPr id="511" name="image132.png"/>
          <p:cNvPicPr>
            <a:picLocks noChangeAspect="1"/>
          </p:cNvPicPr>
          <p:nvPr/>
        </p:nvPicPr>
        <p:blipFill>
          <a:blip r:embed="rId38">
            <a:extLst/>
          </a:blip>
          <a:stretch>
            <a:fillRect/>
          </a:stretch>
        </p:blipFill>
        <p:spPr>
          <a:xfrm>
            <a:off x="3708748" y="1982722"/>
            <a:ext cx="673102" cy="168897"/>
          </a:xfrm>
          <a:prstGeom prst="rect">
            <a:avLst/>
          </a:prstGeom>
          <a:ln w="12700">
            <a:miter lim="400000"/>
          </a:ln>
        </p:spPr>
      </p:pic>
      <p:pic>
        <p:nvPicPr>
          <p:cNvPr id="512" name="image133.png"/>
          <p:cNvPicPr>
            <a:picLocks noChangeAspect="1"/>
          </p:cNvPicPr>
          <p:nvPr/>
        </p:nvPicPr>
        <p:blipFill>
          <a:blip r:embed="rId39">
            <a:extLst/>
          </a:blip>
          <a:stretch>
            <a:fillRect/>
          </a:stretch>
        </p:blipFill>
        <p:spPr>
          <a:xfrm>
            <a:off x="9242872" y="2373810"/>
            <a:ext cx="539170" cy="205583"/>
          </a:xfrm>
          <a:prstGeom prst="rect">
            <a:avLst/>
          </a:prstGeom>
          <a:ln w="12700">
            <a:miter lim="400000"/>
          </a:ln>
        </p:spPr>
      </p:pic>
      <p:pic>
        <p:nvPicPr>
          <p:cNvPr id="513" name="image134.png"/>
          <p:cNvPicPr>
            <a:picLocks noChangeAspect="1"/>
          </p:cNvPicPr>
          <p:nvPr/>
        </p:nvPicPr>
        <p:blipFill>
          <a:blip r:embed="rId40">
            <a:extLst/>
          </a:blip>
          <a:stretch>
            <a:fillRect/>
          </a:stretch>
        </p:blipFill>
        <p:spPr>
          <a:xfrm>
            <a:off x="5586362" y="1155435"/>
            <a:ext cx="570317" cy="207873"/>
          </a:xfrm>
          <a:prstGeom prst="rect">
            <a:avLst/>
          </a:prstGeom>
          <a:ln w="12700">
            <a:miter lim="400000"/>
          </a:ln>
        </p:spPr>
      </p:pic>
      <p:pic>
        <p:nvPicPr>
          <p:cNvPr id="514" name="image135.png"/>
          <p:cNvPicPr>
            <a:picLocks noChangeAspect="1"/>
          </p:cNvPicPr>
          <p:nvPr/>
        </p:nvPicPr>
        <p:blipFill>
          <a:blip r:embed="rId41">
            <a:extLst/>
          </a:blip>
          <a:stretch>
            <a:fillRect/>
          </a:stretch>
        </p:blipFill>
        <p:spPr>
          <a:xfrm>
            <a:off x="6462105" y="1516006"/>
            <a:ext cx="629097" cy="279329"/>
          </a:xfrm>
          <a:prstGeom prst="rect">
            <a:avLst/>
          </a:prstGeom>
          <a:ln w="12700">
            <a:miter lim="400000"/>
          </a:ln>
        </p:spPr>
      </p:pic>
      <p:pic>
        <p:nvPicPr>
          <p:cNvPr id="515" name="image136.png"/>
          <p:cNvPicPr>
            <a:picLocks noChangeAspect="1"/>
          </p:cNvPicPr>
          <p:nvPr/>
        </p:nvPicPr>
        <p:blipFill>
          <a:blip r:embed="rId42">
            <a:extLst/>
          </a:blip>
          <a:stretch>
            <a:fillRect/>
          </a:stretch>
        </p:blipFill>
        <p:spPr>
          <a:xfrm>
            <a:off x="4623322" y="1915660"/>
            <a:ext cx="703307" cy="348101"/>
          </a:xfrm>
          <a:prstGeom prst="rect">
            <a:avLst/>
          </a:prstGeom>
          <a:ln w="12700">
            <a:miter lim="400000"/>
          </a:ln>
        </p:spPr>
      </p:pic>
      <p:pic>
        <p:nvPicPr>
          <p:cNvPr id="516" name="image137.png"/>
          <p:cNvPicPr>
            <a:picLocks noChangeAspect="1"/>
          </p:cNvPicPr>
          <p:nvPr/>
        </p:nvPicPr>
        <p:blipFill>
          <a:blip r:embed="rId43">
            <a:extLst/>
          </a:blip>
          <a:stretch>
            <a:fillRect/>
          </a:stretch>
        </p:blipFill>
        <p:spPr>
          <a:xfrm>
            <a:off x="9343055" y="1497732"/>
            <a:ext cx="346858" cy="363778"/>
          </a:xfrm>
          <a:prstGeom prst="rect">
            <a:avLst/>
          </a:prstGeom>
          <a:ln w="12700">
            <a:miter lim="400000"/>
          </a:ln>
        </p:spPr>
      </p:pic>
      <p:pic>
        <p:nvPicPr>
          <p:cNvPr id="517" name="image138.png"/>
          <p:cNvPicPr>
            <a:picLocks noChangeAspect="1"/>
          </p:cNvPicPr>
          <p:nvPr/>
        </p:nvPicPr>
        <p:blipFill>
          <a:blip r:embed="rId44">
            <a:extLst/>
          </a:blip>
          <a:stretch>
            <a:fillRect/>
          </a:stretch>
        </p:blipFill>
        <p:spPr>
          <a:xfrm>
            <a:off x="3750683" y="1548870"/>
            <a:ext cx="675586" cy="230385"/>
          </a:xfrm>
          <a:prstGeom prst="rect">
            <a:avLst/>
          </a:prstGeom>
          <a:ln w="12700">
            <a:miter lim="400000"/>
          </a:ln>
        </p:spPr>
      </p:pic>
      <p:pic>
        <p:nvPicPr>
          <p:cNvPr id="518" name="image25.png"/>
          <p:cNvPicPr>
            <a:picLocks noChangeAspect="1"/>
          </p:cNvPicPr>
          <p:nvPr/>
        </p:nvPicPr>
        <p:blipFill>
          <a:blip r:embed="rId45">
            <a:extLst/>
          </a:blip>
          <a:stretch>
            <a:fillRect/>
          </a:stretch>
        </p:blipFill>
        <p:spPr>
          <a:xfrm>
            <a:off x="11041504" y="1015850"/>
            <a:ext cx="619520" cy="410200"/>
          </a:xfrm>
          <a:prstGeom prst="rect">
            <a:avLst/>
          </a:prstGeom>
          <a:ln w="12700">
            <a:miter lim="400000"/>
          </a:ln>
        </p:spPr>
      </p:pic>
      <p:pic>
        <p:nvPicPr>
          <p:cNvPr id="519" name="image139.png"/>
          <p:cNvPicPr>
            <a:picLocks noChangeAspect="1"/>
          </p:cNvPicPr>
          <p:nvPr/>
        </p:nvPicPr>
        <p:blipFill>
          <a:blip r:embed="rId46">
            <a:extLst/>
          </a:blip>
          <a:stretch>
            <a:fillRect/>
          </a:stretch>
        </p:blipFill>
        <p:spPr>
          <a:xfrm>
            <a:off x="5567765" y="1484916"/>
            <a:ext cx="583173" cy="303148"/>
          </a:xfrm>
          <a:prstGeom prst="rect">
            <a:avLst/>
          </a:prstGeom>
          <a:ln w="12700">
            <a:miter lim="400000"/>
          </a:ln>
        </p:spPr>
      </p:pic>
      <p:pic>
        <p:nvPicPr>
          <p:cNvPr id="520" name="image140.png"/>
          <p:cNvPicPr>
            <a:picLocks noChangeAspect="1"/>
          </p:cNvPicPr>
          <p:nvPr/>
        </p:nvPicPr>
        <p:blipFill>
          <a:blip r:embed="rId47">
            <a:extLst/>
          </a:blip>
          <a:stretch>
            <a:fillRect/>
          </a:stretch>
        </p:blipFill>
        <p:spPr>
          <a:xfrm>
            <a:off x="7479966" y="1885139"/>
            <a:ext cx="432548" cy="371548"/>
          </a:xfrm>
          <a:prstGeom prst="rect">
            <a:avLst/>
          </a:prstGeom>
          <a:ln w="12700">
            <a:miter lim="400000"/>
          </a:ln>
        </p:spPr>
      </p:pic>
      <p:pic>
        <p:nvPicPr>
          <p:cNvPr id="521" name="image141.png"/>
          <p:cNvPicPr>
            <a:picLocks noChangeAspect="1"/>
          </p:cNvPicPr>
          <p:nvPr/>
        </p:nvPicPr>
        <p:blipFill>
          <a:blip r:embed="rId48">
            <a:extLst/>
          </a:blip>
          <a:stretch>
            <a:fillRect/>
          </a:stretch>
        </p:blipFill>
        <p:spPr>
          <a:xfrm>
            <a:off x="4717150" y="2736158"/>
            <a:ext cx="553244" cy="380857"/>
          </a:xfrm>
          <a:prstGeom prst="rect">
            <a:avLst/>
          </a:prstGeom>
          <a:ln w="12700">
            <a:miter lim="400000"/>
          </a:ln>
        </p:spPr>
      </p:pic>
      <p:pic>
        <p:nvPicPr>
          <p:cNvPr id="522" name="image142.png"/>
          <p:cNvPicPr>
            <a:picLocks noChangeAspect="1"/>
          </p:cNvPicPr>
          <p:nvPr/>
        </p:nvPicPr>
        <p:blipFill>
          <a:blip r:embed="rId49">
            <a:extLst/>
          </a:blip>
          <a:stretch>
            <a:fillRect/>
          </a:stretch>
        </p:blipFill>
        <p:spPr>
          <a:xfrm>
            <a:off x="2790748" y="2376159"/>
            <a:ext cx="675586" cy="260916"/>
          </a:xfrm>
          <a:prstGeom prst="rect">
            <a:avLst/>
          </a:prstGeom>
          <a:ln w="12700">
            <a:miter lim="400000"/>
          </a:ln>
        </p:spPr>
      </p:pic>
      <p:pic>
        <p:nvPicPr>
          <p:cNvPr id="523" name="image143.png"/>
          <p:cNvPicPr>
            <a:picLocks noChangeAspect="1"/>
          </p:cNvPicPr>
          <p:nvPr/>
        </p:nvPicPr>
        <p:blipFill>
          <a:blip r:embed="rId50">
            <a:extLst/>
          </a:blip>
          <a:stretch>
            <a:fillRect/>
          </a:stretch>
        </p:blipFill>
        <p:spPr>
          <a:xfrm>
            <a:off x="7492782" y="1024989"/>
            <a:ext cx="354033" cy="415604"/>
          </a:xfrm>
          <a:prstGeom prst="rect">
            <a:avLst/>
          </a:prstGeom>
          <a:ln w="12700">
            <a:miter lim="400000"/>
          </a:ln>
        </p:spPr>
      </p:pic>
      <p:pic>
        <p:nvPicPr>
          <p:cNvPr id="524" name="image144.png"/>
          <p:cNvPicPr>
            <a:picLocks noChangeAspect="1"/>
          </p:cNvPicPr>
          <p:nvPr/>
        </p:nvPicPr>
        <p:blipFill>
          <a:blip r:embed="rId51">
            <a:extLst/>
          </a:blip>
          <a:stretch>
            <a:fillRect/>
          </a:stretch>
        </p:blipFill>
        <p:spPr>
          <a:xfrm>
            <a:off x="10203130" y="1024989"/>
            <a:ext cx="475292" cy="407959"/>
          </a:xfrm>
          <a:prstGeom prst="rect">
            <a:avLst/>
          </a:prstGeom>
          <a:ln w="12700">
            <a:miter lim="400000"/>
          </a:ln>
        </p:spPr>
      </p:pic>
      <p:pic>
        <p:nvPicPr>
          <p:cNvPr id="525" name="image145.png"/>
          <p:cNvPicPr>
            <a:picLocks noChangeAspect="1"/>
          </p:cNvPicPr>
          <p:nvPr/>
        </p:nvPicPr>
        <p:blipFill>
          <a:blip r:embed="rId52">
            <a:extLst/>
          </a:blip>
          <a:stretch>
            <a:fillRect/>
          </a:stretch>
        </p:blipFill>
        <p:spPr>
          <a:xfrm>
            <a:off x="6436976" y="1137161"/>
            <a:ext cx="657180" cy="165122"/>
          </a:xfrm>
          <a:prstGeom prst="rect">
            <a:avLst/>
          </a:prstGeom>
          <a:ln w="12700">
            <a:miter lim="400000"/>
          </a:ln>
        </p:spPr>
      </p:pic>
      <p:pic>
        <p:nvPicPr>
          <p:cNvPr id="526" name="image146.png"/>
          <p:cNvPicPr>
            <a:picLocks noChangeAspect="1"/>
          </p:cNvPicPr>
          <p:nvPr/>
        </p:nvPicPr>
        <p:blipFill>
          <a:blip r:embed="rId53">
            <a:extLst/>
          </a:blip>
          <a:stretch>
            <a:fillRect/>
          </a:stretch>
        </p:blipFill>
        <p:spPr>
          <a:xfrm>
            <a:off x="2902848" y="1890596"/>
            <a:ext cx="409863" cy="381100"/>
          </a:xfrm>
          <a:prstGeom prst="rect">
            <a:avLst/>
          </a:prstGeom>
          <a:ln w="12700">
            <a:miter lim="400000"/>
          </a:ln>
        </p:spPr>
      </p:pic>
      <p:pic>
        <p:nvPicPr>
          <p:cNvPr id="527" name="image147.png"/>
          <p:cNvPicPr>
            <a:picLocks noChangeAspect="1"/>
          </p:cNvPicPr>
          <p:nvPr/>
        </p:nvPicPr>
        <p:blipFill>
          <a:blip r:embed="rId54">
            <a:extLst/>
          </a:blip>
          <a:stretch>
            <a:fillRect/>
          </a:stretch>
        </p:blipFill>
        <p:spPr>
          <a:xfrm>
            <a:off x="2906277" y="2763566"/>
            <a:ext cx="436533" cy="311810"/>
          </a:xfrm>
          <a:prstGeom prst="rect">
            <a:avLst/>
          </a:prstGeom>
          <a:ln w="12700">
            <a:miter lim="400000"/>
          </a:ln>
        </p:spPr>
      </p:pic>
      <p:pic>
        <p:nvPicPr>
          <p:cNvPr id="528" name="image148.png"/>
          <p:cNvPicPr>
            <a:picLocks noChangeAspect="1"/>
          </p:cNvPicPr>
          <p:nvPr/>
        </p:nvPicPr>
        <p:blipFill>
          <a:blip r:embed="rId55">
            <a:extLst/>
          </a:blip>
          <a:stretch>
            <a:fillRect/>
          </a:stretch>
        </p:blipFill>
        <p:spPr>
          <a:xfrm>
            <a:off x="6571102" y="2391511"/>
            <a:ext cx="401201" cy="191177"/>
          </a:xfrm>
          <a:prstGeom prst="rect">
            <a:avLst/>
          </a:prstGeom>
          <a:ln w="12700">
            <a:miter lim="400000"/>
          </a:ln>
        </p:spPr>
      </p:pic>
      <p:pic>
        <p:nvPicPr>
          <p:cNvPr id="529" name="image149.png"/>
          <p:cNvPicPr>
            <a:picLocks noChangeAspect="1"/>
          </p:cNvPicPr>
          <p:nvPr/>
        </p:nvPicPr>
        <p:blipFill>
          <a:blip r:embed="rId56">
            <a:extLst/>
          </a:blip>
          <a:stretch>
            <a:fillRect/>
          </a:stretch>
        </p:blipFill>
        <p:spPr>
          <a:xfrm>
            <a:off x="11004956" y="2386057"/>
            <a:ext cx="675586" cy="208591"/>
          </a:xfrm>
          <a:prstGeom prst="rect">
            <a:avLst/>
          </a:prstGeom>
          <a:ln w="12700">
            <a:miter lim="400000"/>
          </a:ln>
        </p:spPr>
      </p:pic>
      <p:pic>
        <p:nvPicPr>
          <p:cNvPr id="530" name="image150.png"/>
          <p:cNvPicPr>
            <a:picLocks noChangeAspect="1"/>
          </p:cNvPicPr>
          <p:nvPr/>
        </p:nvPicPr>
        <p:blipFill>
          <a:blip r:embed="rId57">
            <a:extLst/>
          </a:blip>
          <a:stretch>
            <a:fillRect/>
          </a:stretch>
        </p:blipFill>
        <p:spPr>
          <a:xfrm>
            <a:off x="6448873" y="4100017"/>
            <a:ext cx="608002" cy="156583"/>
          </a:xfrm>
          <a:prstGeom prst="rect">
            <a:avLst/>
          </a:prstGeom>
          <a:ln w="12700">
            <a:miter lim="400000"/>
          </a:ln>
        </p:spPr>
      </p:pic>
      <p:pic>
        <p:nvPicPr>
          <p:cNvPr id="531" name="image151.png"/>
          <p:cNvPicPr>
            <a:picLocks noChangeAspect="1"/>
          </p:cNvPicPr>
          <p:nvPr/>
        </p:nvPicPr>
        <p:blipFill>
          <a:blip r:embed="rId58">
            <a:extLst/>
          </a:blip>
          <a:stretch>
            <a:fillRect/>
          </a:stretch>
        </p:blipFill>
        <p:spPr>
          <a:xfrm>
            <a:off x="5720145" y="4038979"/>
            <a:ext cx="267744" cy="279836"/>
          </a:xfrm>
          <a:prstGeom prst="rect">
            <a:avLst/>
          </a:prstGeom>
          <a:ln w="12700">
            <a:miter lim="400000"/>
          </a:ln>
        </p:spPr>
      </p:pic>
      <p:pic>
        <p:nvPicPr>
          <p:cNvPr id="532" name="image152.png"/>
          <p:cNvPicPr>
            <a:picLocks noChangeAspect="1"/>
          </p:cNvPicPr>
          <p:nvPr/>
        </p:nvPicPr>
        <p:blipFill>
          <a:blip r:embed="rId59">
            <a:extLst/>
          </a:blip>
          <a:stretch>
            <a:fillRect/>
          </a:stretch>
        </p:blipFill>
        <p:spPr>
          <a:xfrm>
            <a:off x="10106596" y="2864653"/>
            <a:ext cx="611986" cy="101203"/>
          </a:xfrm>
          <a:prstGeom prst="rect">
            <a:avLst/>
          </a:prstGeom>
          <a:ln w="12700">
            <a:miter lim="400000"/>
          </a:ln>
        </p:spPr>
      </p:pic>
      <p:pic>
        <p:nvPicPr>
          <p:cNvPr id="533" name="image153.png" descr="ahold.png"/>
          <p:cNvPicPr>
            <a:picLocks noChangeAspect="1"/>
          </p:cNvPicPr>
          <p:nvPr/>
        </p:nvPicPr>
        <p:blipFill>
          <a:blip r:embed="rId60">
            <a:extLst/>
          </a:blip>
          <a:stretch>
            <a:fillRect/>
          </a:stretch>
        </p:blipFill>
        <p:spPr>
          <a:xfrm>
            <a:off x="7378790" y="3688117"/>
            <a:ext cx="611986" cy="147648"/>
          </a:xfrm>
          <a:prstGeom prst="rect">
            <a:avLst/>
          </a:prstGeom>
          <a:ln w="12700">
            <a:miter lim="400000"/>
          </a:ln>
        </p:spPr>
      </p:pic>
      <p:pic>
        <p:nvPicPr>
          <p:cNvPr id="534" name="image154.jpg" descr="220px-US_Foods_logo.jpg"/>
          <p:cNvPicPr>
            <a:picLocks noChangeAspect="1"/>
          </p:cNvPicPr>
          <p:nvPr/>
        </p:nvPicPr>
        <p:blipFill>
          <a:blip r:embed="rId61">
            <a:extLst/>
          </a:blip>
          <a:stretch>
            <a:fillRect/>
          </a:stretch>
        </p:blipFill>
        <p:spPr>
          <a:xfrm>
            <a:off x="11190330" y="3244369"/>
            <a:ext cx="274119" cy="209175"/>
          </a:xfrm>
          <a:prstGeom prst="rect">
            <a:avLst/>
          </a:prstGeom>
          <a:ln w="12700">
            <a:miter lim="400000"/>
          </a:ln>
        </p:spPr>
      </p:pic>
      <p:pic>
        <p:nvPicPr>
          <p:cNvPr id="535" name="image155.png"/>
          <p:cNvPicPr>
            <a:picLocks noChangeAspect="1"/>
          </p:cNvPicPr>
          <p:nvPr/>
        </p:nvPicPr>
        <p:blipFill>
          <a:blip r:embed="rId62">
            <a:extLst/>
          </a:blip>
          <a:stretch>
            <a:fillRect/>
          </a:stretch>
        </p:blipFill>
        <p:spPr>
          <a:xfrm>
            <a:off x="10111788" y="4079397"/>
            <a:ext cx="548238" cy="199614"/>
          </a:xfrm>
          <a:prstGeom prst="rect">
            <a:avLst/>
          </a:prstGeom>
          <a:ln w="12700">
            <a:miter lim="400000"/>
          </a:ln>
        </p:spPr>
      </p:pic>
      <p:pic>
        <p:nvPicPr>
          <p:cNvPr id="536" name="image156.png" descr="379px-Cox_logo.svg.png"/>
          <p:cNvPicPr>
            <a:picLocks noChangeAspect="1"/>
          </p:cNvPicPr>
          <p:nvPr/>
        </p:nvPicPr>
        <p:blipFill>
          <a:blip r:embed="rId63">
            <a:extLst/>
          </a:blip>
          <a:stretch>
            <a:fillRect/>
          </a:stretch>
        </p:blipFill>
        <p:spPr>
          <a:xfrm>
            <a:off x="9256010" y="3238341"/>
            <a:ext cx="542659" cy="183477"/>
          </a:xfrm>
          <a:prstGeom prst="rect">
            <a:avLst/>
          </a:prstGeom>
          <a:ln w="12700">
            <a:miter lim="400000"/>
          </a:ln>
        </p:spPr>
      </p:pic>
      <p:pic>
        <p:nvPicPr>
          <p:cNvPr id="537" name="image157.png"/>
          <p:cNvPicPr>
            <a:picLocks noChangeAspect="1"/>
          </p:cNvPicPr>
          <p:nvPr/>
        </p:nvPicPr>
        <p:blipFill>
          <a:blip r:embed="rId64">
            <a:extLst/>
          </a:blip>
          <a:stretch>
            <a:fillRect/>
          </a:stretch>
        </p:blipFill>
        <p:spPr>
          <a:xfrm>
            <a:off x="1077479" y="3226095"/>
            <a:ext cx="381612" cy="221250"/>
          </a:xfrm>
          <a:prstGeom prst="rect">
            <a:avLst/>
          </a:prstGeom>
          <a:ln w="12700">
            <a:miter lim="400000"/>
          </a:ln>
        </p:spPr>
      </p:pic>
      <p:pic>
        <p:nvPicPr>
          <p:cNvPr id="538" name="image66.jpg" descr="D:\Global_Leaders\Events\OW2012\Awards\Acceptance\Final_uploads\logos\9-Epsilon Logo-DWL-NA.jpg"/>
          <p:cNvPicPr>
            <a:picLocks noChangeAspect="1"/>
          </p:cNvPicPr>
          <p:nvPr/>
        </p:nvPicPr>
        <p:blipFill>
          <a:blip r:embed="rId65">
            <a:extLst/>
          </a:blip>
          <a:stretch>
            <a:fillRect/>
          </a:stretch>
        </p:blipFill>
        <p:spPr>
          <a:xfrm>
            <a:off x="1979785" y="4124316"/>
            <a:ext cx="450759" cy="187264"/>
          </a:xfrm>
          <a:prstGeom prst="rect">
            <a:avLst/>
          </a:prstGeom>
          <a:ln w="12700">
            <a:miter lim="400000"/>
          </a:ln>
        </p:spPr>
      </p:pic>
      <p:pic>
        <p:nvPicPr>
          <p:cNvPr id="539" name="image158.png"/>
          <p:cNvPicPr>
            <a:picLocks noChangeAspect="1"/>
          </p:cNvPicPr>
          <p:nvPr/>
        </p:nvPicPr>
        <p:blipFill>
          <a:blip r:embed="rId66">
            <a:extLst/>
          </a:blip>
          <a:stretch>
            <a:fillRect/>
          </a:stretch>
        </p:blipFill>
        <p:spPr>
          <a:xfrm>
            <a:off x="5554486" y="3671430"/>
            <a:ext cx="549172" cy="244077"/>
          </a:xfrm>
          <a:prstGeom prst="rect">
            <a:avLst/>
          </a:prstGeom>
          <a:ln w="12700">
            <a:miter lim="400000"/>
          </a:ln>
        </p:spPr>
      </p:pic>
      <p:pic>
        <p:nvPicPr>
          <p:cNvPr id="540" name="image159.png"/>
          <p:cNvPicPr>
            <a:picLocks noChangeAspect="1"/>
          </p:cNvPicPr>
          <p:nvPr/>
        </p:nvPicPr>
        <p:blipFill>
          <a:blip r:embed="rId67">
            <a:extLst/>
          </a:blip>
          <a:stretch>
            <a:fillRect/>
          </a:stretch>
        </p:blipFill>
        <p:spPr>
          <a:xfrm>
            <a:off x="6454907" y="3682091"/>
            <a:ext cx="612575" cy="190110"/>
          </a:xfrm>
          <a:prstGeom prst="rect">
            <a:avLst/>
          </a:prstGeom>
          <a:ln w="12700">
            <a:miter lim="400000"/>
          </a:ln>
        </p:spPr>
      </p:pic>
      <p:pic>
        <p:nvPicPr>
          <p:cNvPr id="541" name="image160.png"/>
          <p:cNvPicPr>
            <a:picLocks noChangeAspect="1"/>
          </p:cNvPicPr>
          <p:nvPr/>
        </p:nvPicPr>
        <p:blipFill>
          <a:blip r:embed="rId68">
            <a:extLst/>
          </a:blip>
          <a:stretch>
            <a:fillRect/>
          </a:stretch>
        </p:blipFill>
        <p:spPr>
          <a:xfrm>
            <a:off x="2808375" y="4505952"/>
            <a:ext cx="531261" cy="224765"/>
          </a:xfrm>
          <a:prstGeom prst="rect">
            <a:avLst/>
          </a:prstGeom>
          <a:ln w="12700">
            <a:miter lim="400000"/>
          </a:ln>
        </p:spPr>
      </p:pic>
      <p:pic>
        <p:nvPicPr>
          <p:cNvPr id="542" name="image161.png"/>
          <p:cNvPicPr>
            <a:picLocks noChangeAspect="1"/>
          </p:cNvPicPr>
          <p:nvPr/>
        </p:nvPicPr>
        <p:blipFill>
          <a:blip r:embed="rId69">
            <a:extLst/>
          </a:blip>
          <a:stretch>
            <a:fillRect/>
          </a:stretch>
        </p:blipFill>
        <p:spPr>
          <a:xfrm>
            <a:off x="7444812" y="2853027"/>
            <a:ext cx="497239" cy="122110"/>
          </a:xfrm>
          <a:prstGeom prst="rect">
            <a:avLst/>
          </a:prstGeom>
          <a:ln w="12700">
            <a:miter lim="400000"/>
          </a:ln>
        </p:spPr>
      </p:pic>
      <p:pic>
        <p:nvPicPr>
          <p:cNvPr id="543" name="image162.png"/>
          <p:cNvPicPr>
            <a:picLocks noChangeAspect="1"/>
          </p:cNvPicPr>
          <p:nvPr/>
        </p:nvPicPr>
        <p:blipFill>
          <a:blip r:embed="rId70">
            <a:extLst/>
          </a:blip>
          <a:stretch>
            <a:fillRect/>
          </a:stretch>
        </p:blipFill>
        <p:spPr>
          <a:xfrm>
            <a:off x="991990" y="4545352"/>
            <a:ext cx="576894" cy="138403"/>
          </a:xfrm>
          <a:prstGeom prst="rect">
            <a:avLst/>
          </a:prstGeom>
          <a:ln w="12700">
            <a:miter lim="400000"/>
          </a:ln>
        </p:spPr>
      </p:pic>
      <p:pic>
        <p:nvPicPr>
          <p:cNvPr id="544" name="image163.png"/>
          <p:cNvPicPr>
            <a:picLocks noChangeAspect="1"/>
          </p:cNvPicPr>
          <p:nvPr/>
        </p:nvPicPr>
        <p:blipFill>
          <a:blip r:embed="rId71">
            <a:extLst/>
          </a:blip>
          <a:stretch>
            <a:fillRect/>
          </a:stretch>
        </p:blipFill>
        <p:spPr>
          <a:xfrm>
            <a:off x="4664018" y="1585163"/>
            <a:ext cx="573735" cy="137948"/>
          </a:xfrm>
          <a:prstGeom prst="rect">
            <a:avLst/>
          </a:prstGeom>
          <a:ln w="12700">
            <a:miter lim="400000"/>
          </a:ln>
        </p:spPr>
      </p:pic>
      <p:pic>
        <p:nvPicPr>
          <p:cNvPr id="545" name="image164.jpg" descr="D:\GLobal Leaders\intel.jpg"/>
          <p:cNvPicPr>
            <a:picLocks noChangeAspect="1"/>
          </p:cNvPicPr>
          <p:nvPr/>
        </p:nvPicPr>
        <p:blipFill>
          <a:blip r:embed="rId72">
            <a:extLst/>
          </a:blip>
          <a:stretch>
            <a:fillRect/>
          </a:stretch>
        </p:blipFill>
        <p:spPr>
          <a:xfrm>
            <a:off x="6570732" y="3254266"/>
            <a:ext cx="374101" cy="183477"/>
          </a:xfrm>
          <a:prstGeom prst="rect">
            <a:avLst/>
          </a:prstGeom>
          <a:ln w="12700">
            <a:miter lim="400000"/>
          </a:ln>
        </p:spPr>
      </p:pic>
      <p:pic>
        <p:nvPicPr>
          <p:cNvPr id="546" name="image65.jpg" descr="https://encrypted-tbn0.gstatic.com/images?q=tbn:ANd9GcRpZZpBKXoQAzleflbrfqah3gu7eOAE0DwDKdMPGC6yzOojUpcg"/>
          <p:cNvPicPr>
            <a:picLocks noChangeAspect="1"/>
          </p:cNvPicPr>
          <p:nvPr/>
        </p:nvPicPr>
        <p:blipFill>
          <a:blip r:embed="rId73">
            <a:extLst/>
          </a:blip>
          <a:stretch>
            <a:fillRect/>
          </a:stretch>
        </p:blipFill>
        <p:spPr>
          <a:xfrm>
            <a:off x="6596057" y="2757031"/>
            <a:ext cx="378774" cy="296736"/>
          </a:xfrm>
          <a:prstGeom prst="rect">
            <a:avLst/>
          </a:prstGeom>
          <a:ln w="12700">
            <a:miter lim="400000"/>
          </a:ln>
        </p:spPr>
      </p:pic>
      <p:pic>
        <p:nvPicPr>
          <p:cNvPr id="547" name="image165.png"/>
          <p:cNvPicPr>
            <a:picLocks noChangeAspect="1"/>
          </p:cNvPicPr>
          <p:nvPr/>
        </p:nvPicPr>
        <p:blipFill>
          <a:blip r:embed="rId74">
            <a:extLst/>
          </a:blip>
          <a:stretch>
            <a:fillRect/>
          </a:stretch>
        </p:blipFill>
        <p:spPr>
          <a:xfrm>
            <a:off x="958326" y="4130535"/>
            <a:ext cx="573735" cy="145039"/>
          </a:xfrm>
          <a:prstGeom prst="rect">
            <a:avLst/>
          </a:prstGeom>
          <a:ln w="12700">
            <a:miter lim="400000"/>
          </a:ln>
        </p:spPr>
      </p:pic>
      <p:pic>
        <p:nvPicPr>
          <p:cNvPr id="548" name="image166.png"/>
          <p:cNvPicPr>
            <a:picLocks noChangeAspect="1"/>
          </p:cNvPicPr>
          <p:nvPr/>
        </p:nvPicPr>
        <p:blipFill>
          <a:blip r:embed="rId75">
            <a:extLst/>
          </a:blip>
          <a:stretch>
            <a:fillRect/>
          </a:stretch>
        </p:blipFill>
        <p:spPr>
          <a:xfrm>
            <a:off x="8313873" y="3704297"/>
            <a:ext cx="607353" cy="169702"/>
          </a:xfrm>
          <a:prstGeom prst="rect">
            <a:avLst/>
          </a:prstGeom>
          <a:ln w="12700">
            <a:miter lim="400000"/>
          </a:ln>
        </p:spPr>
      </p:pic>
      <p:pic>
        <p:nvPicPr>
          <p:cNvPr id="549" name="image167.png"/>
          <p:cNvPicPr>
            <a:picLocks noChangeAspect="1"/>
          </p:cNvPicPr>
          <p:nvPr/>
        </p:nvPicPr>
        <p:blipFill>
          <a:blip r:embed="rId76">
            <a:extLst/>
          </a:blip>
          <a:stretch>
            <a:fillRect/>
          </a:stretch>
        </p:blipFill>
        <p:spPr>
          <a:xfrm>
            <a:off x="9292576" y="3727774"/>
            <a:ext cx="476643" cy="150607"/>
          </a:xfrm>
          <a:prstGeom prst="rect">
            <a:avLst/>
          </a:prstGeom>
          <a:ln w="12700">
            <a:miter lim="400000"/>
          </a:ln>
        </p:spPr>
      </p:pic>
      <p:pic>
        <p:nvPicPr>
          <p:cNvPr id="550" name="image168.png"/>
          <p:cNvPicPr>
            <a:picLocks noChangeAspect="1"/>
          </p:cNvPicPr>
          <p:nvPr/>
        </p:nvPicPr>
        <p:blipFill>
          <a:blip r:embed="rId77">
            <a:extLst/>
          </a:blip>
          <a:stretch>
            <a:fillRect/>
          </a:stretch>
        </p:blipFill>
        <p:spPr>
          <a:xfrm>
            <a:off x="4665064" y="4102555"/>
            <a:ext cx="559015" cy="130437"/>
          </a:xfrm>
          <a:prstGeom prst="rect">
            <a:avLst/>
          </a:prstGeom>
          <a:ln w="12700">
            <a:miter lim="400000"/>
          </a:ln>
        </p:spPr>
      </p:pic>
      <p:pic>
        <p:nvPicPr>
          <p:cNvPr id="551" name="image169.png"/>
          <p:cNvPicPr>
            <a:picLocks noChangeAspect="1"/>
          </p:cNvPicPr>
          <p:nvPr/>
        </p:nvPicPr>
        <p:blipFill>
          <a:blip r:embed="rId78">
            <a:extLst/>
          </a:blip>
          <a:stretch>
            <a:fillRect/>
          </a:stretch>
        </p:blipFill>
        <p:spPr>
          <a:xfrm>
            <a:off x="3958754" y="3678980"/>
            <a:ext cx="180527" cy="171500"/>
          </a:xfrm>
          <a:prstGeom prst="rect">
            <a:avLst/>
          </a:prstGeom>
          <a:ln w="12700">
            <a:miter lim="400000"/>
          </a:ln>
        </p:spPr>
      </p:pic>
      <p:pic>
        <p:nvPicPr>
          <p:cNvPr id="552" name="image170.png"/>
          <p:cNvPicPr>
            <a:picLocks noChangeAspect="1"/>
          </p:cNvPicPr>
          <p:nvPr/>
        </p:nvPicPr>
        <p:blipFill>
          <a:blip r:embed="rId79">
            <a:extLst/>
          </a:blip>
          <a:stretch>
            <a:fillRect/>
          </a:stretch>
        </p:blipFill>
        <p:spPr>
          <a:xfrm>
            <a:off x="7448933" y="3193231"/>
            <a:ext cx="458988" cy="263079"/>
          </a:xfrm>
          <a:prstGeom prst="rect">
            <a:avLst/>
          </a:prstGeom>
          <a:ln w="12700">
            <a:miter lim="400000"/>
          </a:ln>
        </p:spPr>
      </p:pic>
      <p:pic>
        <p:nvPicPr>
          <p:cNvPr id="553" name="image171.jpg" descr="BIAS Corporation Logo - high res.jpg"/>
          <p:cNvPicPr>
            <a:picLocks noChangeAspect="1"/>
          </p:cNvPicPr>
          <p:nvPr/>
        </p:nvPicPr>
        <p:blipFill>
          <a:blip r:embed="rId80">
            <a:extLst/>
          </a:blip>
          <a:stretch>
            <a:fillRect/>
          </a:stretch>
        </p:blipFill>
        <p:spPr>
          <a:xfrm>
            <a:off x="2879368" y="4109153"/>
            <a:ext cx="483943" cy="173918"/>
          </a:xfrm>
          <a:prstGeom prst="rect">
            <a:avLst/>
          </a:prstGeom>
          <a:ln w="12700">
            <a:miter lim="400000"/>
          </a:ln>
        </p:spPr>
      </p:pic>
      <p:pic>
        <p:nvPicPr>
          <p:cNvPr id="554" name="image172.png"/>
          <p:cNvPicPr>
            <a:picLocks noChangeAspect="1"/>
          </p:cNvPicPr>
          <p:nvPr/>
        </p:nvPicPr>
        <p:blipFill>
          <a:blip r:embed="rId81">
            <a:extLst/>
          </a:blip>
          <a:stretch>
            <a:fillRect/>
          </a:stretch>
        </p:blipFill>
        <p:spPr>
          <a:xfrm>
            <a:off x="3684296" y="4081745"/>
            <a:ext cx="661922" cy="221815"/>
          </a:xfrm>
          <a:prstGeom prst="rect">
            <a:avLst/>
          </a:prstGeom>
          <a:ln w="12700">
            <a:miter lim="400000"/>
          </a:ln>
        </p:spPr>
      </p:pic>
      <p:pic>
        <p:nvPicPr>
          <p:cNvPr id="555" name="image173.jpg" descr="darden_logo_hr.jpg"/>
          <p:cNvPicPr>
            <a:picLocks noChangeAspect="1"/>
          </p:cNvPicPr>
          <p:nvPr/>
        </p:nvPicPr>
        <p:blipFill>
          <a:blip r:embed="rId82">
            <a:extLst/>
          </a:blip>
          <a:stretch>
            <a:fillRect/>
          </a:stretch>
        </p:blipFill>
        <p:spPr>
          <a:xfrm>
            <a:off x="2861933" y="3266513"/>
            <a:ext cx="502092" cy="125637"/>
          </a:xfrm>
          <a:prstGeom prst="rect">
            <a:avLst/>
          </a:prstGeom>
          <a:ln w="12700">
            <a:miter lim="400000"/>
          </a:ln>
        </p:spPr>
      </p:pic>
      <p:pic>
        <p:nvPicPr>
          <p:cNvPr id="556" name="image174.png"/>
          <p:cNvPicPr>
            <a:picLocks noChangeAspect="1"/>
          </p:cNvPicPr>
          <p:nvPr/>
        </p:nvPicPr>
        <p:blipFill>
          <a:blip r:embed="rId83">
            <a:extLst/>
          </a:blip>
          <a:stretch>
            <a:fillRect/>
          </a:stretch>
        </p:blipFill>
        <p:spPr>
          <a:xfrm>
            <a:off x="8307840" y="2822510"/>
            <a:ext cx="538144" cy="138381"/>
          </a:xfrm>
          <a:prstGeom prst="rect">
            <a:avLst/>
          </a:prstGeom>
          <a:ln w="12700">
            <a:miter lim="400000"/>
          </a:ln>
        </p:spPr>
      </p:pic>
      <p:pic>
        <p:nvPicPr>
          <p:cNvPr id="557" name="image73.png"/>
          <p:cNvPicPr>
            <a:picLocks noChangeAspect="1"/>
          </p:cNvPicPr>
          <p:nvPr/>
        </p:nvPicPr>
        <p:blipFill>
          <a:blip r:embed="rId84">
            <a:extLst/>
          </a:blip>
          <a:stretch>
            <a:fillRect/>
          </a:stretch>
        </p:blipFill>
        <p:spPr>
          <a:xfrm>
            <a:off x="3728070" y="3261055"/>
            <a:ext cx="477134" cy="194749"/>
          </a:xfrm>
          <a:prstGeom prst="rect">
            <a:avLst/>
          </a:prstGeom>
          <a:ln w="12700">
            <a:miter lim="400000"/>
          </a:ln>
        </p:spPr>
      </p:pic>
      <p:pic>
        <p:nvPicPr>
          <p:cNvPr id="558" name="image175.png"/>
          <p:cNvPicPr>
            <a:picLocks noChangeAspect="1"/>
          </p:cNvPicPr>
          <p:nvPr/>
        </p:nvPicPr>
        <p:blipFill>
          <a:blip r:embed="rId85">
            <a:extLst/>
          </a:blip>
          <a:stretch>
            <a:fillRect/>
          </a:stretch>
        </p:blipFill>
        <p:spPr>
          <a:xfrm>
            <a:off x="9286499" y="2814958"/>
            <a:ext cx="477134" cy="234535"/>
          </a:xfrm>
          <a:prstGeom prst="rect">
            <a:avLst/>
          </a:prstGeom>
          <a:ln w="12700">
            <a:miter lim="400000"/>
          </a:ln>
        </p:spPr>
      </p:pic>
      <p:pic>
        <p:nvPicPr>
          <p:cNvPr id="559" name="image176.png"/>
          <p:cNvPicPr>
            <a:picLocks noChangeAspect="1"/>
          </p:cNvPicPr>
          <p:nvPr/>
        </p:nvPicPr>
        <p:blipFill>
          <a:blip r:embed="rId86">
            <a:extLst/>
          </a:blip>
          <a:stretch>
            <a:fillRect/>
          </a:stretch>
        </p:blipFill>
        <p:spPr>
          <a:xfrm>
            <a:off x="1902548" y="3261778"/>
            <a:ext cx="535488" cy="164814"/>
          </a:xfrm>
          <a:prstGeom prst="rect">
            <a:avLst/>
          </a:prstGeom>
          <a:ln w="12700">
            <a:miter lim="400000"/>
          </a:ln>
        </p:spPr>
      </p:pic>
      <p:pic>
        <p:nvPicPr>
          <p:cNvPr id="560" name="image177.jpg" descr="synchrony_financial.jpg"/>
          <p:cNvPicPr>
            <a:picLocks noChangeAspect="1"/>
          </p:cNvPicPr>
          <p:nvPr/>
        </p:nvPicPr>
        <p:blipFill>
          <a:blip r:embed="rId87">
            <a:extLst/>
          </a:blip>
          <a:stretch>
            <a:fillRect/>
          </a:stretch>
        </p:blipFill>
        <p:spPr>
          <a:xfrm>
            <a:off x="5668050" y="3174956"/>
            <a:ext cx="497239" cy="323206"/>
          </a:xfrm>
          <a:prstGeom prst="rect">
            <a:avLst/>
          </a:prstGeom>
          <a:ln w="12700">
            <a:miter lim="400000"/>
          </a:ln>
        </p:spPr>
      </p:pic>
      <p:pic>
        <p:nvPicPr>
          <p:cNvPr id="561" name="image178.jpg" descr="http://ts1.mm.bing.net/th?&amp;id=HN.608028337143415523&amp;w=300&amp;h=300&amp;c=0&amp;pid=1.9&amp;rs=0&amp;p=0"/>
          <p:cNvPicPr>
            <a:picLocks noChangeAspect="1"/>
          </p:cNvPicPr>
          <p:nvPr/>
        </p:nvPicPr>
        <p:blipFill>
          <a:blip r:embed="rId88">
            <a:extLst/>
          </a:blip>
          <a:stretch>
            <a:fillRect/>
          </a:stretch>
        </p:blipFill>
        <p:spPr>
          <a:xfrm>
            <a:off x="4670225" y="3206237"/>
            <a:ext cx="497475" cy="267744"/>
          </a:xfrm>
          <a:prstGeom prst="rect">
            <a:avLst/>
          </a:prstGeom>
          <a:ln w="12700">
            <a:miter lim="400000"/>
          </a:ln>
        </p:spPr>
      </p:pic>
      <p:pic>
        <p:nvPicPr>
          <p:cNvPr id="562" name="image179.jpg" descr="http://ts1.mm.bing.net/th?&amp;id=HN.608004525839156041&amp;w=300&amp;h=300&amp;c=0&amp;pid=1.9&amp;rs=0&amp;p=0"/>
          <p:cNvPicPr>
            <a:picLocks noChangeAspect="1"/>
          </p:cNvPicPr>
          <p:nvPr/>
        </p:nvPicPr>
        <p:blipFill>
          <a:blip r:embed="rId89">
            <a:extLst/>
          </a:blip>
          <a:stretch>
            <a:fillRect/>
          </a:stretch>
        </p:blipFill>
        <p:spPr>
          <a:xfrm>
            <a:off x="8378825" y="4134215"/>
            <a:ext cx="415247" cy="115833"/>
          </a:xfrm>
          <a:prstGeom prst="rect">
            <a:avLst/>
          </a:prstGeom>
          <a:ln w="12700">
            <a:miter lim="400000"/>
          </a:ln>
        </p:spPr>
      </p:pic>
      <p:pic>
        <p:nvPicPr>
          <p:cNvPr id="563" name="image180.png"/>
          <p:cNvPicPr>
            <a:picLocks noChangeAspect="1"/>
          </p:cNvPicPr>
          <p:nvPr/>
        </p:nvPicPr>
        <p:blipFill>
          <a:blip r:embed="rId90">
            <a:extLst/>
          </a:blip>
          <a:stretch>
            <a:fillRect/>
          </a:stretch>
        </p:blipFill>
        <p:spPr>
          <a:xfrm>
            <a:off x="2845744" y="3660709"/>
            <a:ext cx="573737" cy="205318"/>
          </a:xfrm>
          <a:prstGeom prst="rect">
            <a:avLst/>
          </a:prstGeom>
          <a:ln w="12700">
            <a:miter lim="400000"/>
          </a:ln>
        </p:spPr>
      </p:pic>
      <p:pic>
        <p:nvPicPr>
          <p:cNvPr id="564" name="image181.png"/>
          <p:cNvPicPr>
            <a:picLocks noChangeAspect="1"/>
          </p:cNvPicPr>
          <p:nvPr/>
        </p:nvPicPr>
        <p:blipFill>
          <a:blip r:embed="rId91">
            <a:extLst/>
          </a:blip>
          <a:stretch>
            <a:fillRect/>
          </a:stretch>
        </p:blipFill>
        <p:spPr>
          <a:xfrm>
            <a:off x="10252141" y="3597326"/>
            <a:ext cx="355975" cy="359571"/>
          </a:xfrm>
          <a:prstGeom prst="rect">
            <a:avLst/>
          </a:prstGeom>
          <a:ln w="12700">
            <a:miter lim="400000"/>
          </a:ln>
        </p:spPr>
      </p:pic>
      <p:pic>
        <p:nvPicPr>
          <p:cNvPr id="565" name="image182.gif" descr="http://upload.wikimedia.org/wikipedia/en/7/71/Vantiv-Logo-238x66.gif"/>
          <p:cNvPicPr>
            <a:picLocks noChangeAspect="1"/>
          </p:cNvPicPr>
          <p:nvPr/>
        </p:nvPicPr>
        <p:blipFill>
          <a:blip r:embed="rId92">
            <a:extLst/>
          </a:blip>
          <a:stretch>
            <a:fillRect/>
          </a:stretch>
        </p:blipFill>
        <p:spPr>
          <a:xfrm>
            <a:off x="1918977" y="4517942"/>
            <a:ext cx="611986" cy="169711"/>
          </a:xfrm>
          <a:prstGeom prst="rect">
            <a:avLst/>
          </a:prstGeom>
          <a:ln w="12700">
            <a:miter lim="400000"/>
          </a:ln>
        </p:spPr>
      </p:pic>
      <p:pic>
        <p:nvPicPr>
          <p:cNvPr id="566" name="image183.png" descr="accenture.png"/>
          <p:cNvPicPr>
            <a:picLocks noChangeAspect="1"/>
          </p:cNvPicPr>
          <p:nvPr/>
        </p:nvPicPr>
        <p:blipFill>
          <a:blip r:embed="rId93">
            <a:extLst/>
          </a:blip>
          <a:stretch>
            <a:fillRect/>
          </a:stretch>
        </p:blipFill>
        <p:spPr>
          <a:xfrm>
            <a:off x="10993087" y="4094560"/>
            <a:ext cx="497239" cy="210991"/>
          </a:xfrm>
          <a:prstGeom prst="rect">
            <a:avLst/>
          </a:prstGeom>
          <a:ln w="12700">
            <a:miter lim="400000"/>
          </a:ln>
        </p:spPr>
      </p:pic>
      <p:pic>
        <p:nvPicPr>
          <p:cNvPr id="567" name="image184.gif" descr="http://www.ameliacruizers.org/carshow/2006/Suntrust%20Logo.gif"/>
          <p:cNvPicPr>
            <a:picLocks noChangeAspect="1"/>
          </p:cNvPicPr>
          <p:nvPr/>
        </p:nvPicPr>
        <p:blipFill>
          <a:blip r:embed="rId94">
            <a:extLst/>
          </a:blip>
          <a:stretch>
            <a:fillRect/>
          </a:stretch>
        </p:blipFill>
        <p:spPr>
          <a:xfrm>
            <a:off x="4742302" y="3602780"/>
            <a:ext cx="555278" cy="306074"/>
          </a:xfrm>
          <a:prstGeom prst="rect">
            <a:avLst/>
          </a:prstGeom>
          <a:ln w="12700">
            <a:miter lim="400000"/>
          </a:ln>
        </p:spPr>
      </p:pic>
      <p:pic>
        <p:nvPicPr>
          <p:cNvPr id="568" name="image185.png"/>
          <p:cNvPicPr>
            <a:picLocks noChangeAspect="1"/>
          </p:cNvPicPr>
          <p:nvPr/>
        </p:nvPicPr>
        <p:blipFill>
          <a:blip r:embed="rId95">
            <a:extLst/>
          </a:blip>
          <a:stretch>
            <a:fillRect/>
          </a:stretch>
        </p:blipFill>
        <p:spPr>
          <a:xfrm>
            <a:off x="8317818" y="3171848"/>
            <a:ext cx="665411" cy="368536"/>
          </a:xfrm>
          <a:prstGeom prst="rect">
            <a:avLst/>
          </a:prstGeom>
          <a:ln w="12700">
            <a:miter lim="400000"/>
          </a:ln>
        </p:spPr>
      </p:pic>
      <p:pic>
        <p:nvPicPr>
          <p:cNvPr id="569" name="image186.jpg" descr="https://sp.yimg.com/ib/th?id=JN.TeSsUqZiJxz%2bH4Q2ca08Ag&amp;pid=15.1&amp;P=0"/>
          <p:cNvPicPr>
            <a:picLocks noChangeAspect="1"/>
          </p:cNvPicPr>
          <p:nvPr/>
        </p:nvPicPr>
        <p:blipFill>
          <a:blip r:embed="rId96">
            <a:extLst/>
          </a:blip>
          <a:stretch>
            <a:fillRect/>
          </a:stretch>
        </p:blipFill>
        <p:spPr>
          <a:xfrm>
            <a:off x="10195235" y="3274886"/>
            <a:ext cx="445507" cy="138294"/>
          </a:xfrm>
          <a:prstGeom prst="rect">
            <a:avLst/>
          </a:prstGeom>
          <a:ln w="12700">
            <a:miter lim="400000"/>
          </a:ln>
        </p:spPr>
      </p:pic>
      <p:pic>
        <p:nvPicPr>
          <p:cNvPr id="570" name="image187.png"/>
          <p:cNvPicPr>
            <a:picLocks noChangeAspect="1"/>
          </p:cNvPicPr>
          <p:nvPr/>
        </p:nvPicPr>
        <p:blipFill>
          <a:blip r:embed="rId97">
            <a:extLst/>
          </a:blip>
          <a:stretch>
            <a:fillRect/>
          </a:stretch>
        </p:blipFill>
        <p:spPr>
          <a:xfrm>
            <a:off x="1955305" y="3678982"/>
            <a:ext cx="611986" cy="184974"/>
          </a:xfrm>
          <a:prstGeom prst="rect">
            <a:avLst/>
          </a:prstGeom>
          <a:ln w="12700">
            <a:miter lim="400000"/>
          </a:ln>
        </p:spPr>
      </p:pic>
      <p:pic>
        <p:nvPicPr>
          <p:cNvPr id="571" name="image188.png"/>
          <p:cNvPicPr>
            <a:picLocks noChangeAspect="1"/>
          </p:cNvPicPr>
          <p:nvPr/>
        </p:nvPicPr>
        <p:blipFill>
          <a:blip r:embed="rId98">
            <a:extLst/>
          </a:blip>
          <a:stretch>
            <a:fillRect/>
          </a:stretch>
        </p:blipFill>
        <p:spPr>
          <a:xfrm>
            <a:off x="7399943" y="4085423"/>
            <a:ext cx="540269" cy="261030"/>
          </a:xfrm>
          <a:prstGeom prst="rect">
            <a:avLst/>
          </a:prstGeom>
          <a:ln w="12700">
            <a:miter lim="400000"/>
          </a:ln>
        </p:spPr>
      </p:pic>
      <p:pic>
        <p:nvPicPr>
          <p:cNvPr id="572" name="image189.png"/>
          <p:cNvPicPr>
            <a:picLocks noChangeAspect="1"/>
          </p:cNvPicPr>
          <p:nvPr/>
        </p:nvPicPr>
        <p:blipFill>
          <a:blip r:embed="rId99">
            <a:extLst/>
          </a:blip>
          <a:stretch>
            <a:fillRect/>
          </a:stretch>
        </p:blipFill>
        <p:spPr>
          <a:xfrm>
            <a:off x="11091533" y="3636979"/>
            <a:ext cx="535488" cy="285491"/>
          </a:xfrm>
          <a:prstGeom prst="rect">
            <a:avLst/>
          </a:prstGeom>
          <a:ln w="12700">
            <a:miter lim="400000"/>
          </a:ln>
        </p:spPr>
      </p:pic>
      <p:pic>
        <p:nvPicPr>
          <p:cNvPr id="573" name="image74.png"/>
          <p:cNvPicPr>
            <a:picLocks noChangeAspect="1"/>
          </p:cNvPicPr>
          <p:nvPr/>
        </p:nvPicPr>
        <p:blipFill>
          <a:blip r:embed="rId100">
            <a:extLst/>
          </a:blip>
          <a:stretch>
            <a:fillRect/>
          </a:stretch>
        </p:blipFill>
        <p:spPr>
          <a:xfrm>
            <a:off x="9297544" y="4125078"/>
            <a:ext cx="573737" cy="96132"/>
          </a:xfrm>
          <a:prstGeom prst="rect">
            <a:avLst/>
          </a:prstGeom>
          <a:ln w="12700">
            <a:miter lim="400000"/>
          </a:ln>
        </p:spPr>
      </p:pic>
      <p:pic>
        <p:nvPicPr>
          <p:cNvPr id="574" name="image190.png"/>
          <p:cNvPicPr>
            <a:picLocks noChangeAspect="1"/>
          </p:cNvPicPr>
          <p:nvPr/>
        </p:nvPicPr>
        <p:blipFill>
          <a:blip r:embed="rId101">
            <a:extLst/>
          </a:blip>
          <a:stretch>
            <a:fillRect/>
          </a:stretch>
        </p:blipFill>
        <p:spPr>
          <a:xfrm>
            <a:off x="949187" y="3599674"/>
            <a:ext cx="614412" cy="281337"/>
          </a:xfrm>
          <a:prstGeom prst="rect">
            <a:avLst/>
          </a:prstGeom>
          <a:ln w="12700">
            <a:miter lim="400000"/>
          </a:ln>
        </p:spPr>
      </p:pic>
      <p:pic>
        <p:nvPicPr>
          <p:cNvPr id="575" name="image54.png"/>
          <p:cNvPicPr>
            <a:picLocks noChangeAspect="1"/>
          </p:cNvPicPr>
          <p:nvPr/>
        </p:nvPicPr>
        <p:blipFill>
          <a:blip r:embed="rId102">
            <a:extLst/>
          </a:blip>
          <a:stretch>
            <a:fillRect/>
          </a:stretch>
        </p:blipFill>
        <p:spPr>
          <a:xfrm>
            <a:off x="11056028" y="2831644"/>
            <a:ext cx="636406" cy="166400"/>
          </a:xfrm>
          <a:prstGeom prst="rect">
            <a:avLst/>
          </a:prstGeom>
          <a:ln w="12700">
            <a:miter lim="400000"/>
          </a:ln>
        </p:spPr>
      </p:pic>
      <p:pic>
        <p:nvPicPr>
          <p:cNvPr id="576" name="image100.png"/>
          <p:cNvPicPr>
            <a:picLocks noChangeAspect="1"/>
          </p:cNvPicPr>
          <p:nvPr/>
        </p:nvPicPr>
        <p:blipFill>
          <a:blip r:embed="rId103">
            <a:extLst/>
          </a:blip>
          <a:stretch>
            <a:fillRect/>
          </a:stretch>
        </p:blipFill>
        <p:spPr>
          <a:xfrm>
            <a:off x="3748585" y="4505190"/>
            <a:ext cx="559477" cy="229530"/>
          </a:xfrm>
          <a:prstGeom prst="rect">
            <a:avLst/>
          </a:prstGeom>
          <a:ln w="12700">
            <a:miter lim="400000"/>
          </a:ln>
        </p:spPr>
      </p:pic>
      <p:pic>
        <p:nvPicPr>
          <p:cNvPr id="577" name="image191.png"/>
          <p:cNvPicPr>
            <a:picLocks noChangeAspect="1"/>
          </p:cNvPicPr>
          <p:nvPr/>
        </p:nvPicPr>
        <p:blipFill>
          <a:blip r:embed="rId104">
            <a:extLst/>
          </a:blip>
          <a:stretch>
            <a:fillRect/>
          </a:stretch>
        </p:blipFill>
        <p:spPr>
          <a:xfrm>
            <a:off x="5556331" y="4496055"/>
            <a:ext cx="674242" cy="205058"/>
          </a:xfrm>
          <a:prstGeom prst="rect">
            <a:avLst/>
          </a:prstGeom>
          <a:ln w="12700">
            <a:miter lim="400000"/>
          </a:ln>
        </p:spPr>
      </p:pic>
      <p:pic>
        <p:nvPicPr>
          <p:cNvPr id="578" name="image192.png"/>
          <p:cNvPicPr>
            <a:picLocks noChangeAspect="1"/>
          </p:cNvPicPr>
          <p:nvPr/>
        </p:nvPicPr>
        <p:blipFill>
          <a:blip r:embed="rId105">
            <a:extLst/>
          </a:blip>
          <a:stretch>
            <a:fillRect/>
          </a:stretch>
        </p:blipFill>
        <p:spPr>
          <a:xfrm>
            <a:off x="7380778" y="4512285"/>
            <a:ext cx="578042" cy="161177"/>
          </a:xfrm>
          <a:prstGeom prst="rect">
            <a:avLst/>
          </a:prstGeom>
          <a:ln w="12700">
            <a:miter lim="400000"/>
          </a:ln>
        </p:spPr>
      </p:pic>
      <p:pic>
        <p:nvPicPr>
          <p:cNvPr id="579" name="image193.png"/>
          <p:cNvPicPr>
            <a:picLocks noChangeAspect="1"/>
          </p:cNvPicPr>
          <p:nvPr/>
        </p:nvPicPr>
        <p:blipFill>
          <a:blip r:embed="rId106">
            <a:extLst/>
          </a:blip>
          <a:stretch>
            <a:fillRect/>
          </a:stretch>
        </p:blipFill>
        <p:spPr>
          <a:xfrm>
            <a:off x="2790925" y="5794342"/>
            <a:ext cx="717279" cy="180586"/>
          </a:xfrm>
          <a:prstGeom prst="rect">
            <a:avLst/>
          </a:prstGeom>
          <a:ln w="12700">
            <a:miter lim="400000"/>
          </a:ln>
        </p:spPr>
      </p:pic>
      <p:pic>
        <p:nvPicPr>
          <p:cNvPr id="580" name="image194.png"/>
          <p:cNvPicPr>
            <a:picLocks noChangeAspect="1"/>
          </p:cNvPicPr>
          <p:nvPr/>
        </p:nvPicPr>
        <p:blipFill>
          <a:blip r:embed="rId107">
            <a:extLst/>
          </a:blip>
          <a:stretch>
            <a:fillRect/>
          </a:stretch>
        </p:blipFill>
        <p:spPr>
          <a:xfrm>
            <a:off x="10043434" y="4485480"/>
            <a:ext cx="708840" cy="210965"/>
          </a:xfrm>
          <a:prstGeom prst="rect">
            <a:avLst/>
          </a:prstGeom>
          <a:ln w="12700">
            <a:miter lim="400000"/>
          </a:ln>
        </p:spPr>
      </p:pic>
      <p:pic>
        <p:nvPicPr>
          <p:cNvPr id="581" name="image195.png"/>
          <p:cNvPicPr>
            <a:picLocks noChangeAspect="1"/>
          </p:cNvPicPr>
          <p:nvPr/>
        </p:nvPicPr>
        <p:blipFill>
          <a:blip r:embed="rId108">
            <a:extLst/>
          </a:blip>
          <a:stretch>
            <a:fillRect/>
          </a:stretch>
        </p:blipFill>
        <p:spPr>
          <a:xfrm>
            <a:off x="979303" y="4938347"/>
            <a:ext cx="587325" cy="253158"/>
          </a:xfrm>
          <a:prstGeom prst="rect">
            <a:avLst/>
          </a:prstGeom>
          <a:ln w="12700">
            <a:miter lim="400000"/>
          </a:ln>
        </p:spPr>
      </p:pic>
      <p:pic>
        <p:nvPicPr>
          <p:cNvPr id="582" name="image196.png"/>
          <p:cNvPicPr>
            <a:picLocks noChangeAspect="1"/>
          </p:cNvPicPr>
          <p:nvPr/>
        </p:nvPicPr>
        <p:blipFill>
          <a:blip r:embed="rId109">
            <a:extLst/>
          </a:blip>
          <a:stretch>
            <a:fillRect/>
          </a:stretch>
        </p:blipFill>
        <p:spPr>
          <a:xfrm>
            <a:off x="2957011" y="4849564"/>
            <a:ext cx="314759" cy="315603"/>
          </a:xfrm>
          <a:prstGeom prst="rect">
            <a:avLst/>
          </a:prstGeom>
          <a:ln w="12700">
            <a:miter lim="400000"/>
          </a:ln>
        </p:spPr>
      </p:pic>
      <p:pic>
        <p:nvPicPr>
          <p:cNvPr id="583" name="image197.png"/>
          <p:cNvPicPr>
            <a:picLocks noChangeAspect="1"/>
          </p:cNvPicPr>
          <p:nvPr/>
        </p:nvPicPr>
        <p:blipFill>
          <a:blip r:embed="rId110">
            <a:extLst/>
          </a:blip>
          <a:stretch>
            <a:fillRect/>
          </a:stretch>
        </p:blipFill>
        <p:spPr>
          <a:xfrm>
            <a:off x="6527344" y="5363254"/>
            <a:ext cx="637956" cy="205058"/>
          </a:xfrm>
          <a:prstGeom prst="rect">
            <a:avLst/>
          </a:prstGeom>
          <a:ln w="12700">
            <a:miter lim="400000"/>
          </a:ln>
        </p:spPr>
      </p:pic>
      <p:pic>
        <p:nvPicPr>
          <p:cNvPr id="584" name="image198.png"/>
          <p:cNvPicPr>
            <a:picLocks noChangeAspect="1"/>
          </p:cNvPicPr>
          <p:nvPr/>
        </p:nvPicPr>
        <p:blipFill>
          <a:blip r:embed="rId111">
            <a:extLst/>
          </a:blip>
          <a:stretch>
            <a:fillRect/>
          </a:stretch>
        </p:blipFill>
        <p:spPr>
          <a:xfrm>
            <a:off x="6456965" y="4907946"/>
            <a:ext cx="548507" cy="296195"/>
          </a:xfrm>
          <a:prstGeom prst="rect">
            <a:avLst/>
          </a:prstGeom>
          <a:ln w="12700">
            <a:miter lim="400000"/>
          </a:ln>
        </p:spPr>
      </p:pic>
      <p:pic>
        <p:nvPicPr>
          <p:cNvPr id="585" name="image199.png"/>
          <p:cNvPicPr>
            <a:picLocks noChangeAspect="1"/>
          </p:cNvPicPr>
          <p:nvPr/>
        </p:nvPicPr>
        <p:blipFill>
          <a:blip r:embed="rId112">
            <a:extLst/>
          </a:blip>
          <a:stretch>
            <a:fillRect/>
          </a:stretch>
        </p:blipFill>
        <p:spPr>
          <a:xfrm>
            <a:off x="11007884" y="5383086"/>
            <a:ext cx="680993" cy="174680"/>
          </a:xfrm>
          <a:prstGeom prst="rect">
            <a:avLst/>
          </a:prstGeom>
          <a:ln w="12700">
            <a:miter lim="400000"/>
          </a:ln>
        </p:spPr>
      </p:pic>
      <p:pic>
        <p:nvPicPr>
          <p:cNvPr id="586" name="image200.jpg" descr="C:\Users\Matthew\Desktop\POSCO_logo.jpg"/>
          <p:cNvPicPr>
            <a:picLocks noChangeAspect="1"/>
          </p:cNvPicPr>
          <p:nvPr/>
        </p:nvPicPr>
        <p:blipFill>
          <a:blip r:embed="rId113">
            <a:extLst/>
          </a:blip>
          <a:stretch>
            <a:fillRect/>
          </a:stretch>
        </p:blipFill>
        <p:spPr>
          <a:xfrm>
            <a:off x="4564186" y="5776795"/>
            <a:ext cx="753564" cy="246407"/>
          </a:xfrm>
          <a:prstGeom prst="rect">
            <a:avLst/>
          </a:prstGeom>
          <a:ln w="12700">
            <a:miter lim="400000"/>
          </a:ln>
        </p:spPr>
      </p:pic>
      <p:pic>
        <p:nvPicPr>
          <p:cNvPr id="587" name="image201.png" descr="C:\Users\Matthew\Pictures\Logos\Shinhan_card.gif"/>
          <p:cNvPicPr>
            <a:picLocks noChangeAspect="1"/>
          </p:cNvPicPr>
          <p:nvPr/>
        </p:nvPicPr>
        <p:blipFill>
          <a:blip r:embed="rId114">
            <a:extLst/>
          </a:blip>
          <a:stretch>
            <a:fillRect/>
          </a:stretch>
        </p:blipFill>
        <p:spPr>
          <a:xfrm>
            <a:off x="975174" y="5823189"/>
            <a:ext cx="684368" cy="145988"/>
          </a:xfrm>
          <a:prstGeom prst="rect">
            <a:avLst/>
          </a:prstGeom>
          <a:ln w="12700">
            <a:miter lim="400000"/>
          </a:ln>
        </p:spPr>
      </p:pic>
      <p:pic>
        <p:nvPicPr>
          <p:cNvPr id="588" name="image202.png" descr="C:\Users\Matthew\Desktop\200px-Kepco_logo_1.png"/>
          <p:cNvPicPr>
            <a:picLocks noChangeAspect="1"/>
          </p:cNvPicPr>
          <p:nvPr/>
        </p:nvPicPr>
        <p:blipFill>
          <a:blip r:embed="rId115">
            <a:extLst/>
          </a:blip>
          <a:stretch>
            <a:fillRect/>
          </a:stretch>
        </p:blipFill>
        <p:spPr>
          <a:xfrm>
            <a:off x="9170265" y="5383088"/>
            <a:ext cx="724029" cy="188181"/>
          </a:xfrm>
          <a:prstGeom prst="rect">
            <a:avLst/>
          </a:prstGeom>
          <a:ln w="12700">
            <a:miter lim="400000"/>
          </a:ln>
        </p:spPr>
      </p:pic>
      <p:pic>
        <p:nvPicPr>
          <p:cNvPr id="589" name="image203.jpg" descr="C:\Users\Matthew\Desktop\SPC.jpg"/>
          <p:cNvPicPr>
            <a:picLocks noChangeAspect="1"/>
          </p:cNvPicPr>
          <p:nvPr/>
        </p:nvPicPr>
        <p:blipFill>
          <a:blip r:embed="rId116">
            <a:extLst/>
          </a:blip>
          <a:stretch>
            <a:fillRect/>
          </a:stretch>
        </p:blipFill>
        <p:spPr>
          <a:xfrm>
            <a:off x="10117708" y="5270019"/>
            <a:ext cx="445556" cy="359484"/>
          </a:xfrm>
          <a:prstGeom prst="rect">
            <a:avLst/>
          </a:prstGeom>
          <a:ln w="12700">
            <a:miter lim="400000"/>
          </a:ln>
        </p:spPr>
      </p:pic>
      <p:pic>
        <p:nvPicPr>
          <p:cNvPr id="590" name="image204.jpg" descr="C:\Users\Matthew\Pictures\Logos\huawei.jpg"/>
          <p:cNvPicPr>
            <a:picLocks noChangeAspect="1"/>
          </p:cNvPicPr>
          <p:nvPr/>
        </p:nvPicPr>
        <p:blipFill>
          <a:blip r:embed="rId117">
            <a:extLst/>
          </a:blip>
          <a:stretch>
            <a:fillRect/>
          </a:stretch>
        </p:blipFill>
        <p:spPr>
          <a:xfrm>
            <a:off x="8423949" y="4429140"/>
            <a:ext cx="347670" cy="316745"/>
          </a:xfrm>
          <a:prstGeom prst="rect">
            <a:avLst/>
          </a:prstGeom>
          <a:ln w="12700">
            <a:miter lim="400000"/>
          </a:ln>
        </p:spPr>
      </p:pic>
      <p:pic>
        <p:nvPicPr>
          <p:cNvPr id="591" name="image205.jpg" descr="C:\Users\Matthew\Desktop\coles.jpg"/>
          <p:cNvPicPr>
            <a:picLocks noChangeAspect="1"/>
          </p:cNvPicPr>
          <p:nvPr/>
        </p:nvPicPr>
        <p:blipFill>
          <a:blip r:embed="rId118">
            <a:extLst/>
          </a:blip>
          <a:stretch>
            <a:fillRect/>
          </a:stretch>
        </p:blipFill>
        <p:spPr>
          <a:xfrm>
            <a:off x="2024222" y="5722615"/>
            <a:ext cx="387331" cy="349357"/>
          </a:xfrm>
          <a:prstGeom prst="rect">
            <a:avLst/>
          </a:prstGeom>
          <a:ln w="12700">
            <a:miter lim="400000"/>
          </a:ln>
        </p:spPr>
      </p:pic>
      <p:pic>
        <p:nvPicPr>
          <p:cNvPr id="592" name="image206.jpg" descr="C:\Users\Matthew\Pictures\hiscom.jpg"/>
          <p:cNvPicPr>
            <a:picLocks noChangeAspect="1"/>
          </p:cNvPicPr>
          <p:nvPr/>
        </p:nvPicPr>
        <p:blipFill>
          <a:blip r:embed="rId119">
            <a:extLst/>
          </a:blip>
          <a:stretch>
            <a:fillRect/>
          </a:stretch>
        </p:blipFill>
        <p:spPr>
          <a:xfrm>
            <a:off x="6479597" y="4065620"/>
            <a:ext cx="721498" cy="205902"/>
          </a:xfrm>
          <a:prstGeom prst="rect">
            <a:avLst/>
          </a:prstGeom>
          <a:ln w="12700">
            <a:miter lim="400000"/>
          </a:ln>
        </p:spPr>
      </p:pic>
      <p:pic>
        <p:nvPicPr>
          <p:cNvPr id="593" name="image207.png" descr="C:\Users\Matthew\Pictures\Logos\ANZ\austrac.gif"/>
          <p:cNvPicPr>
            <a:picLocks noChangeAspect="1"/>
          </p:cNvPicPr>
          <p:nvPr/>
        </p:nvPicPr>
        <p:blipFill>
          <a:blip r:embed="rId120">
            <a:extLst/>
          </a:blip>
          <a:stretch>
            <a:fillRect/>
          </a:stretch>
        </p:blipFill>
        <p:spPr>
          <a:xfrm>
            <a:off x="4556123" y="4508753"/>
            <a:ext cx="721498" cy="193244"/>
          </a:xfrm>
          <a:prstGeom prst="rect">
            <a:avLst/>
          </a:prstGeom>
          <a:ln w="12700">
            <a:miter lim="400000"/>
          </a:ln>
        </p:spPr>
      </p:pic>
      <p:pic>
        <p:nvPicPr>
          <p:cNvPr id="594" name="image208.png"/>
          <p:cNvPicPr>
            <a:picLocks noChangeAspect="1"/>
          </p:cNvPicPr>
          <p:nvPr/>
        </p:nvPicPr>
        <p:blipFill>
          <a:blip r:embed="rId121">
            <a:extLst/>
          </a:blip>
          <a:stretch>
            <a:fillRect/>
          </a:stretch>
        </p:blipFill>
        <p:spPr>
          <a:xfrm>
            <a:off x="3656353" y="5319769"/>
            <a:ext cx="498720" cy="297883"/>
          </a:xfrm>
          <a:prstGeom prst="rect">
            <a:avLst/>
          </a:prstGeom>
          <a:ln w="12700">
            <a:miter lim="400000"/>
          </a:ln>
        </p:spPr>
      </p:pic>
      <p:pic>
        <p:nvPicPr>
          <p:cNvPr id="595" name="image209.jpg" descr="C:\Users\Matthew\Pictures\china_mobile_logo.jpg"/>
          <p:cNvPicPr>
            <a:picLocks noChangeAspect="1"/>
          </p:cNvPicPr>
          <p:nvPr/>
        </p:nvPicPr>
        <p:blipFill>
          <a:blip r:embed="rId122">
            <a:extLst/>
          </a:blip>
          <a:stretch>
            <a:fillRect/>
          </a:stretch>
        </p:blipFill>
        <p:spPr>
          <a:xfrm>
            <a:off x="2898662" y="5295686"/>
            <a:ext cx="422774" cy="304633"/>
          </a:xfrm>
          <a:prstGeom prst="rect">
            <a:avLst/>
          </a:prstGeom>
          <a:ln w="12700">
            <a:miter lim="400000"/>
          </a:ln>
        </p:spPr>
      </p:pic>
      <p:pic>
        <p:nvPicPr>
          <p:cNvPr id="596" name="image210.jpg" descr="C:\Users\Matthew\Pictures\China-Guangfa-Bank.jpg"/>
          <p:cNvPicPr>
            <a:picLocks noChangeAspect="1"/>
          </p:cNvPicPr>
          <p:nvPr/>
        </p:nvPicPr>
        <p:blipFill>
          <a:blip r:embed="rId123">
            <a:extLst/>
          </a:blip>
          <a:stretch>
            <a:fillRect/>
          </a:stretch>
        </p:blipFill>
        <p:spPr>
          <a:xfrm>
            <a:off x="8291607" y="5304706"/>
            <a:ext cx="648082" cy="329105"/>
          </a:xfrm>
          <a:prstGeom prst="rect">
            <a:avLst/>
          </a:prstGeom>
          <a:ln w="12700">
            <a:miter lim="400000"/>
          </a:ln>
        </p:spPr>
      </p:pic>
      <p:pic>
        <p:nvPicPr>
          <p:cNvPr id="597" name="image211.png" descr="C:\Users\Matthew\Pictures\COSCON.png"/>
          <p:cNvPicPr>
            <a:picLocks noChangeAspect="1"/>
          </p:cNvPicPr>
          <p:nvPr/>
        </p:nvPicPr>
        <p:blipFill>
          <a:blip r:embed="rId124">
            <a:extLst/>
          </a:blip>
          <a:stretch>
            <a:fillRect/>
          </a:stretch>
        </p:blipFill>
        <p:spPr>
          <a:xfrm>
            <a:off x="8254283" y="4897604"/>
            <a:ext cx="678461" cy="245563"/>
          </a:xfrm>
          <a:prstGeom prst="rect">
            <a:avLst/>
          </a:prstGeom>
          <a:ln w="12700">
            <a:miter lim="400000"/>
          </a:ln>
        </p:spPr>
      </p:pic>
      <p:pic>
        <p:nvPicPr>
          <p:cNvPr id="598" name="image212.png" descr="C:\Users\Matthew\Pictures\Logos\Korea\dongbu_logo.gif"/>
          <p:cNvPicPr>
            <a:picLocks noChangeAspect="1"/>
          </p:cNvPicPr>
          <p:nvPr/>
        </p:nvPicPr>
        <p:blipFill>
          <a:blip r:embed="rId125">
            <a:extLst/>
          </a:blip>
          <a:stretch>
            <a:fillRect/>
          </a:stretch>
        </p:blipFill>
        <p:spPr>
          <a:xfrm>
            <a:off x="11050274" y="4959905"/>
            <a:ext cx="541757" cy="156958"/>
          </a:xfrm>
          <a:prstGeom prst="rect">
            <a:avLst/>
          </a:prstGeom>
          <a:ln w="12700">
            <a:miter lim="400000"/>
          </a:ln>
        </p:spPr>
      </p:pic>
      <p:pic>
        <p:nvPicPr>
          <p:cNvPr id="599" name="image213.png" descr="C:\Users\Matthew\Pictures\Logos\Korea\KRX.gif"/>
          <p:cNvPicPr>
            <a:picLocks noChangeAspect="1"/>
          </p:cNvPicPr>
          <p:nvPr/>
        </p:nvPicPr>
        <p:blipFill>
          <a:blip r:embed="rId126">
            <a:extLst/>
          </a:blip>
          <a:stretch>
            <a:fillRect/>
          </a:stretch>
        </p:blipFill>
        <p:spPr>
          <a:xfrm>
            <a:off x="4627507" y="5354506"/>
            <a:ext cx="730780" cy="151895"/>
          </a:xfrm>
          <a:prstGeom prst="rect">
            <a:avLst/>
          </a:prstGeom>
          <a:ln w="12700">
            <a:miter lim="400000"/>
          </a:ln>
        </p:spPr>
      </p:pic>
      <p:pic>
        <p:nvPicPr>
          <p:cNvPr id="600" name="image214.png" descr="C:\Users\Matthew\Pictures\Logos\Korea\lgcns-logo.gif"/>
          <p:cNvPicPr>
            <a:picLocks noChangeAspect="1"/>
          </p:cNvPicPr>
          <p:nvPr/>
        </p:nvPicPr>
        <p:blipFill>
          <a:blip r:embed="rId127">
            <a:extLst/>
          </a:blip>
          <a:stretch>
            <a:fillRect/>
          </a:stretch>
        </p:blipFill>
        <p:spPr>
          <a:xfrm>
            <a:off x="5578485" y="5328751"/>
            <a:ext cx="585637" cy="235437"/>
          </a:xfrm>
          <a:prstGeom prst="rect">
            <a:avLst/>
          </a:prstGeom>
          <a:ln w="12700">
            <a:miter lim="400000"/>
          </a:ln>
        </p:spPr>
      </p:pic>
      <p:pic>
        <p:nvPicPr>
          <p:cNvPr id="601" name="image215.png" descr="C:\Users\Matthew\Pictures\Logos\Korea\Hyundai_Motor_Group.png"/>
          <p:cNvPicPr>
            <a:picLocks noChangeAspect="1"/>
          </p:cNvPicPr>
          <p:nvPr/>
        </p:nvPicPr>
        <p:blipFill>
          <a:blip r:embed="rId128">
            <a:extLst/>
          </a:blip>
          <a:stretch>
            <a:fillRect/>
          </a:stretch>
        </p:blipFill>
        <p:spPr>
          <a:xfrm>
            <a:off x="4619818" y="4922587"/>
            <a:ext cx="713060" cy="230374"/>
          </a:xfrm>
          <a:prstGeom prst="rect">
            <a:avLst/>
          </a:prstGeom>
          <a:ln w="12700">
            <a:miter lim="400000"/>
          </a:ln>
        </p:spPr>
      </p:pic>
      <p:pic>
        <p:nvPicPr>
          <p:cNvPr id="602" name="image216.jpg" descr="yihaodian.jpg"/>
          <p:cNvPicPr>
            <a:picLocks noChangeAspect="1"/>
          </p:cNvPicPr>
          <p:nvPr/>
        </p:nvPicPr>
        <p:blipFill>
          <a:blip r:embed="rId129">
            <a:extLst/>
          </a:blip>
          <a:stretch>
            <a:fillRect/>
          </a:stretch>
        </p:blipFill>
        <p:spPr>
          <a:xfrm>
            <a:off x="5660928" y="4858699"/>
            <a:ext cx="373829" cy="333324"/>
          </a:xfrm>
          <a:prstGeom prst="rect">
            <a:avLst/>
          </a:prstGeom>
          <a:ln w="12700">
            <a:miter lim="400000"/>
          </a:ln>
        </p:spPr>
      </p:pic>
      <p:pic>
        <p:nvPicPr>
          <p:cNvPr id="603" name="image217.png"/>
          <p:cNvPicPr>
            <a:picLocks noChangeAspect="1"/>
          </p:cNvPicPr>
          <p:nvPr/>
        </p:nvPicPr>
        <p:blipFill>
          <a:blip r:embed="rId130">
            <a:extLst/>
          </a:blip>
          <a:stretch>
            <a:fillRect/>
          </a:stretch>
        </p:blipFill>
        <p:spPr>
          <a:xfrm>
            <a:off x="7323735" y="5362897"/>
            <a:ext cx="744282" cy="277630"/>
          </a:xfrm>
          <a:prstGeom prst="rect">
            <a:avLst/>
          </a:prstGeom>
          <a:ln w="12700">
            <a:miter lim="400000"/>
          </a:ln>
        </p:spPr>
      </p:pic>
      <p:pic>
        <p:nvPicPr>
          <p:cNvPr id="604" name="image218.png"/>
          <p:cNvPicPr>
            <a:picLocks noChangeAspect="1"/>
          </p:cNvPicPr>
          <p:nvPr/>
        </p:nvPicPr>
        <p:blipFill>
          <a:blip r:embed="rId131">
            <a:extLst/>
          </a:blip>
          <a:stretch>
            <a:fillRect/>
          </a:stretch>
        </p:blipFill>
        <p:spPr>
          <a:xfrm>
            <a:off x="1037560" y="5266723"/>
            <a:ext cx="443026" cy="362859"/>
          </a:xfrm>
          <a:prstGeom prst="rect">
            <a:avLst/>
          </a:prstGeom>
          <a:ln w="12700">
            <a:miter lim="400000"/>
          </a:ln>
        </p:spPr>
      </p:pic>
      <p:pic>
        <p:nvPicPr>
          <p:cNvPr id="605" name="image219.jpg" descr="logo_positive.jpg"/>
          <p:cNvPicPr>
            <a:picLocks noChangeAspect="1"/>
          </p:cNvPicPr>
          <p:nvPr/>
        </p:nvPicPr>
        <p:blipFill>
          <a:blip r:embed="rId132">
            <a:extLst/>
          </a:blip>
          <a:stretch>
            <a:fillRect/>
          </a:stretch>
        </p:blipFill>
        <p:spPr>
          <a:xfrm>
            <a:off x="1820846" y="4947451"/>
            <a:ext cx="747658" cy="242187"/>
          </a:xfrm>
          <a:prstGeom prst="rect">
            <a:avLst/>
          </a:prstGeom>
          <a:ln w="12700">
            <a:miter lim="400000"/>
          </a:ln>
        </p:spPr>
      </p:pic>
      <p:pic>
        <p:nvPicPr>
          <p:cNvPr id="606" name="image220.jpg" descr="Energy Australia.jpg"/>
          <p:cNvPicPr>
            <a:picLocks noChangeAspect="1"/>
          </p:cNvPicPr>
          <p:nvPr/>
        </p:nvPicPr>
        <p:blipFill>
          <a:blip r:embed="rId133">
            <a:extLst/>
          </a:blip>
          <a:stretch>
            <a:fillRect/>
          </a:stretch>
        </p:blipFill>
        <p:spPr>
          <a:xfrm>
            <a:off x="3790407" y="4897103"/>
            <a:ext cx="459058" cy="344151"/>
          </a:xfrm>
          <a:prstGeom prst="rect">
            <a:avLst/>
          </a:prstGeom>
          <a:ln w="12700">
            <a:miter lim="400000"/>
          </a:ln>
        </p:spPr>
      </p:pic>
      <p:pic>
        <p:nvPicPr>
          <p:cNvPr id="607" name="image221.png" descr="NAB_logo.png"/>
          <p:cNvPicPr>
            <a:picLocks noChangeAspect="1"/>
          </p:cNvPicPr>
          <p:nvPr/>
        </p:nvPicPr>
        <p:blipFill>
          <a:blip r:embed="rId134">
            <a:extLst/>
          </a:blip>
          <a:stretch>
            <a:fillRect/>
          </a:stretch>
        </p:blipFill>
        <p:spPr>
          <a:xfrm>
            <a:off x="10098540" y="4926962"/>
            <a:ext cx="646395" cy="270035"/>
          </a:xfrm>
          <a:prstGeom prst="rect">
            <a:avLst/>
          </a:prstGeom>
          <a:ln w="12700">
            <a:miter lim="400000"/>
          </a:ln>
        </p:spPr>
      </p:pic>
      <p:pic>
        <p:nvPicPr>
          <p:cNvPr id="608" name="image222.jpg" descr="LG Display.jpg"/>
          <p:cNvPicPr>
            <a:picLocks noChangeAspect="1"/>
          </p:cNvPicPr>
          <p:nvPr/>
        </p:nvPicPr>
        <p:blipFill>
          <a:blip r:embed="rId135">
            <a:extLst/>
          </a:blip>
          <a:stretch>
            <a:fillRect/>
          </a:stretch>
        </p:blipFill>
        <p:spPr>
          <a:xfrm>
            <a:off x="3693324" y="5795507"/>
            <a:ext cx="745970" cy="142613"/>
          </a:xfrm>
          <a:prstGeom prst="rect">
            <a:avLst/>
          </a:prstGeom>
          <a:ln w="12700">
            <a:miter lim="400000"/>
          </a:ln>
        </p:spPr>
      </p:pic>
      <p:pic>
        <p:nvPicPr>
          <p:cNvPr id="609" name="image223.png" descr="Haier_logo.png"/>
          <p:cNvPicPr>
            <a:picLocks noChangeAspect="1"/>
          </p:cNvPicPr>
          <p:nvPr/>
        </p:nvPicPr>
        <p:blipFill>
          <a:blip r:embed="rId136">
            <a:extLst/>
          </a:blip>
          <a:stretch>
            <a:fillRect/>
          </a:stretch>
        </p:blipFill>
        <p:spPr>
          <a:xfrm>
            <a:off x="1884153" y="5336538"/>
            <a:ext cx="747657" cy="210121"/>
          </a:xfrm>
          <a:prstGeom prst="rect">
            <a:avLst/>
          </a:prstGeom>
          <a:ln w="12700">
            <a:miter lim="400000"/>
          </a:ln>
        </p:spPr>
      </p:pic>
      <p:pic>
        <p:nvPicPr>
          <p:cNvPr id="610" name="image224.jpeg" descr="Xiamen International Bank_logo.jpg"/>
          <p:cNvPicPr>
            <a:picLocks noChangeAspect="1"/>
          </p:cNvPicPr>
          <p:nvPr/>
        </p:nvPicPr>
        <p:blipFill>
          <a:blip r:embed="rId137">
            <a:extLst/>
          </a:blip>
          <a:stretch>
            <a:fillRect/>
          </a:stretch>
        </p:blipFill>
        <p:spPr>
          <a:xfrm>
            <a:off x="10909251" y="4524002"/>
            <a:ext cx="726561" cy="216028"/>
          </a:xfrm>
          <a:prstGeom prst="rect">
            <a:avLst/>
          </a:prstGeom>
          <a:ln w="12700">
            <a:miter lim="400000"/>
          </a:ln>
        </p:spPr>
      </p:pic>
      <p:pic>
        <p:nvPicPr>
          <p:cNvPr id="611" name="image225.jpg" descr="China Eastern_logo.jpg"/>
          <p:cNvPicPr>
            <a:picLocks noChangeAspect="1"/>
          </p:cNvPicPr>
          <p:nvPr/>
        </p:nvPicPr>
        <p:blipFill>
          <a:blip r:embed="rId138">
            <a:extLst/>
          </a:blip>
          <a:stretch>
            <a:fillRect/>
          </a:stretch>
        </p:blipFill>
        <p:spPr>
          <a:xfrm>
            <a:off x="6432096" y="4514294"/>
            <a:ext cx="726561" cy="200839"/>
          </a:xfrm>
          <a:prstGeom prst="rect">
            <a:avLst/>
          </a:prstGeom>
          <a:ln w="12700">
            <a:miter lim="400000"/>
          </a:ln>
        </p:spPr>
      </p:pic>
      <p:pic>
        <p:nvPicPr>
          <p:cNvPr id="612" name="image226.png" descr="Shenzhen Airlines_logo.gif"/>
          <p:cNvPicPr>
            <a:picLocks noChangeAspect="1"/>
          </p:cNvPicPr>
          <p:nvPr/>
        </p:nvPicPr>
        <p:blipFill>
          <a:blip r:embed="rId139">
            <a:extLst/>
          </a:blip>
          <a:stretch>
            <a:fillRect/>
          </a:stretch>
        </p:blipFill>
        <p:spPr>
          <a:xfrm>
            <a:off x="7342782" y="4907129"/>
            <a:ext cx="696182" cy="231217"/>
          </a:xfrm>
          <a:prstGeom prst="rect">
            <a:avLst/>
          </a:prstGeom>
          <a:ln w="12700">
            <a:miter lim="400000"/>
          </a:ln>
        </p:spPr>
      </p:pic>
      <p:pic>
        <p:nvPicPr>
          <p:cNvPr id="613" name="image227.png" descr="Air Asia.png"/>
          <p:cNvPicPr>
            <a:picLocks noChangeAspect="1"/>
          </p:cNvPicPr>
          <p:nvPr/>
        </p:nvPicPr>
        <p:blipFill>
          <a:blip r:embed="rId140">
            <a:extLst/>
          </a:blip>
          <a:stretch>
            <a:fillRect/>
          </a:stretch>
        </p:blipFill>
        <p:spPr>
          <a:xfrm>
            <a:off x="9358486" y="4456550"/>
            <a:ext cx="344294" cy="302175"/>
          </a:xfrm>
          <a:prstGeom prst="rect">
            <a:avLst/>
          </a:prstGeom>
          <a:ln w="12700">
            <a:miter lim="400000"/>
          </a:ln>
        </p:spPr>
      </p:pic>
      <p:pic>
        <p:nvPicPr>
          <p:cNvPr id="614" name="image228.png" descr="China Construction Bank.png"/>
          <p:cNvPicPr>
            <a:picLocks noChangeAspect="1"/>
          </p:cNvPicPr>
          <p:nvPr/>
        </p:nvPicPr>
        <p:blipFill>
          <a:blip r:embed="rId141">
            <a:extLst/>
          </a:blip>
          <a:stretch>
            <a:fillRect/>
          </a:stretch>
        </p:blipFill>
        <p:spPr>
          <a:xfrm>
            <a:off x="9169383" y="4938157"/>
            <a:ext cx="707996" cy="178898"/>
          </a:xfrm>
          <a:prstGeom prst="rect">
            <a:avLst/>
          </a:prstGeom>
          <a:ln w="12700">
            <a:miter lim="400000"/>
          </a:ln>
        </p:spPr>
      </p:pic>
      <p:pic>
        <p:nvPicPr>
          <p:cNvPr id="615" name="image229.png"/>
          <p:cNvPicPr>
            <a:picLocks noChangeAspect="1"/>
          </p:cNvPicPr>
          <p:nvPr/>
        </p:nvPicPr>
        <p:blipFill>
          <a:blip r:embed="rId142">
            <a:extLst/>
          </a:blip>
          <a:stretch>
            <a:fillRect/>
          </a:stretch>
        </p:blipFill>
        <p:spPr>
          <a:xfrm>
            <a:off x="5637212" y="5715000"/>
            <a:ext cx="457201" cy="352214"/>
          </a:xfrm>
          <a:prstGeom prst="rect">
            <a:avLst/>
          </a:prstGeom>
          <a:ln w="12700">
            <a:miter lim="400000"/>
          </a:ln>
        </p:spPr>
      </p:pic>
      <p:pic>
        <p:nvPicPr>
          <p:cNvPr id="616" name="image230.png"/>
          <p:cNvPicPr>
            <a:picLocks noChangeAspect="1"/>
          </p:cNvPicPr>
          <p:nvPr/>
        </p:nvPicPr>
        <p:blipFill>
          <a:blip r:embed="rId143">
            <a:extLst/>
          </a:blip>
          <a:stretch>
            <a:fillRect/>
          </a:stretch>
        </p:blipFill>
        <p:spPr>
          <a:xfrm>
            <a:off x="6399212" y="5791200"/>
            <a:ext cx="684213" cy="145672"/>
          </a:xfrm>
          <a:prstGeom prst="rect">
            <a:avLst/>
          </a:prstGeom>
          <a:ln w="12700">
            <a:miter lim="400000"/>
          </a:ln>
        </p:spPr>
      </p:pic>
      <p:pic>
        <p:nvPicPr>
          <p:cNvPr id="617" name="image231.png"/>
          <p:cNvPicPr>
            <a:picLocks noChangeAspect="1"/>
          </p:cNvPicPr>
          <p:nvPr/>
        </p:nvPicPr>
        <p:blipFill>
          <a:blip r:embed="rId144">
            <a:extLst/>
          </a:blip>
          <a:stretch>
            <a:fillRect/>
          </a:stretch>
        </p:blipFill>
        <p:spPr>
          <a:xfrm>
            <a:off x="7313611" y="5791200"/>
            <a:ext cx="757021" cy="254000"/>
          </a:xfrm>
          <a:prstGeom prst="rect">
            <a:avLst/>
          </a:prstGeom>
          <a:ln w="12700">
            <a:miter lim="400000"/>
          </a:ln>
        </p:spPr>
      </p:pic>
      <p:pic>
        <p:nvPicPr>
          <p:cNvPr id="618" name="image18.png" descr="Energy Australia - 0.png"/>
          <p:cNvPicPr>
            <a:picLocks noChangeAspect="1"/>
          </p:cNvPicPr>
          <p:nvPr/>
        </p:nvPicPr>
        <p:blipFill>
          <a:blip r:embed="rId145">
            <a:extLst/>
          </a:blip>
          <a:stretch>
            <a:fillRect/>
          </a:stretch>
        </p:blipFill>
        <p:spPr>
          <a:xfrm>
            <a:off x="9007706" y="9101821"/>
            <a:ext cx="591612" cy="144517"/>
          </a:xfrm>
          <a:prstGeom prst="rect">
            <a:avLst/>
          </a:prstGeom>
          <a:ln w="12700">
            <a:miter lim="400000"/>
          </a:ln>
        </p:spPr>
      </p:pic>
      <p:pic>
        <p:nvPicPr>
          <p:cNvPr id="619" name="image21.png" descr="Choice_(Australian_consumer_organisation)_logo.png"/>
          <p:cNvPicPr>
            <a:picLocks noChangeAspect="1"/>
          </p:cNvPicPr>
          <p:nvPr/>
        </p:nvPicPr>
        <p:blipFill>
          <a:blip r:embed="rId146">
            <a:extLst/>
          </a:blip>
          <a:stretch>
            <a:fillRect/>
          </a:stretch>
        </p:blipFill>
        <p:spPr>
          <a:xfrm>
            <a:off x="9236965" y="5808162"/>
            <a:ext cx="501290" cy="189678"/>
          </a:xfrm>
          <a:prstGeom prst="rect">
            <a:avLst/>
          </a:prstGeom>
          <a:ln w="12700">
            <a:miter lim="400000"/>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Single"/>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1" name="Shape 621"/>
          <p:cNvSpPr/>
          <p:nvPr/>
        </p:nvSpPr>
        <p:spPr>
          <a:xfrm>
            <a:off x="3336734" y="1445747"/>
            <a:ext cx="5193039" cy="1030111"/>
          </a:xfrm>
          <a:prstGeom prst="rect">
            <a:avLst/>
          </a:prstGeom>
          <a:solidFill>
            <a:srgbClr val="FFFFFF"/>
          </a:solidFill>
          <a:ln w="12700">
            <a:miter lim="400000"/>
          </a:ln>
        </p:spPr>
        <p:txBody>
          <a:bodyPr lIns="45719" rIns="45719" anchor="ctr"/>
          <a:lstStyle/>
          <a:p>
            <a:pPr algn="ctr">
              <a:lnSpc>
                <a:spcPct val="90000"/>
              </a:lnSpc>
              <a:defRPr>
                <a:solidFill>
                  <a:srgbClr val="FFFFFF"/>
                </a:solidFill>
              </a:defRPr>
            </a:pPr>
            <a:endParaRPr/>
          </a:p>
        </p:txBody>
      </p:sp>
      <p:sp>
        <p:nvSpPr>
          <p:cNvPr id="622" name="Shape 622"/>
          <p:cNvSpPr>
            <a:spLocks noGrp="1"/>
          </p:cNvSpPr>
          <p:nvPr>
            <p:ph type="sldNum" sz="quarter" idx="2"/>
          </p:nvPr>
        </p:nvSpPr>
        <p:spPr>
          <a:xfrm>
            <a:off x="11530672" y="6584188"/>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sp>
        <p:nvSpPr>
          <p:cNvPr id="623" name="Shape 623"/>
          <p:cNvSpPr/>
          <p:nvPr/>
        </p:nvSpPr>
        <p:spPr>
          <a:xfrm>
            <a:off x="4470332" y="2935771"/>
            <a:ext cx="3200401" cy="2001499"/>
          </a:xfrm>
          <a:prstGeom prst="rect">
            <a:avLst/>
          </a:prstGeom>
          <a:ln w="12700">
            <a:miter lim="400000"/>
          </a:ln>
          <a:extLst>
            <a:ext uri="{C572A759-6A51-4108-AA02-DFA0A04FC94B}">
              <ma14:wrappingTextBoxFlag xmlns:ma14="http://schemas.microsoft.com/office/mac/drawingml/2011/main" val="1"/>
            </a:ext>
          </a:extLst>
        </p:spPr>
        <p:txBody>
          <a:bodyPr lIns="60948" tIns="60948" rIns="60948" bIns="60948" anchor="ctr">
            <a:spAutoFit/>
          </a:bodyPr>
          <a:lstStyle/>
          <a:p>
            <a:pPr algn="ctr">
              <a:defRPr sz="3200"/>
            </a:pPr>
            <a:endParaRPr/>
          </a:p>
          <a:p>
            <a:pPr algn="ctr">
              <a:defRPr sz="3200"/>
            </a:pPr>
            <a:r>
              <a:t>Educate</a:t>
            </a:r>
          </a:p>
          <a:p>
            <a:pPr algn="ctr">
              <a:defRPr sz="3200"/>
            </a:pPr>
            <a:r>
              <a:t>&amp;</a:t>
            </a:r>
          </a:p>
          <a:p>
            <a:pPr algn="ctr">
              <a:defRPr sz="3200"/>
            </a:pPr>
            <a:r>
              <a:t>Support</a:t>
            </a:r>
          </a:p>
        </p:txBody>
      </p:sp>
      <p:grpSp>
        <p:nvGrpSpPr>
          <p:cNvPr id="626" name="Group 626"/>
          <p:cNvGrpSpPr/>
          <p:nvPr/>
        </p:nvGrpSpPr>
        <p:grpSpPr>
          <a:xfrm>
            <a:off x="7930818" y="2659519"/>
            <a:ext cx="3200401" cy="2463806"/>
            <a:chOff x="0" y="0"/>
            <a:chExt cx="3200400" cy="2463805"/>
          </a:xfrm>
        </p:grpSpPr>
        <p:sp>
          <p:nvSpPr>
            <p:cNvPr id="624" name="Shape 624"/>
            <p:cNvSpPr/>
            <p:nvPr/>
          </p:nvSpPr>
          <p:spPr>
            <a:xfrm>
              <a:off x="0" y="-1"/>
              <a:ext cx="3200400" cy="2463807"/>
            </a:xfrm>
            <a:prstGeom prst="rect">
              <a:avLst/>
            </a:prstGeom>
            <a:solidFill>
              <a:srgbClr val="FFFFFF"/>
            </a:solidFill>
            <a:ln w="12700" cap="flat">
              <a:noFill/>
              <a:miter lim="400000"/>
            </a:ln>
            <a:effectLst/>
          </p:spPr>
          <p:txBody>
            <a:bodyPr wrap="square" lIns="45719" tIns="45719" rIns="45719" bIns="45719" numCol="1" anchor="ctr">
              <a:noAutofit/>
            </a:bodyPr>
            <a:lstStyle/>
            <a:p>
              <a:pPr algn="ctr">
                <a:defRPr sz="3200"/>
              </a:pPr>
              <a:endParaRPr/>
            </a:p>
          </p:txBody>
        </p:sp>
        <p:sp>
          <p:nvSpPr>
            <p:cNvPr id="625" name="Shape 625"/>
            <p:cNvSpPr/>
            <p:nvPr/>
          </p:nvSpPr>
          <p:spPr>
            <a:xfrm>
              <a:off x="0" y="231153"/>
              <a:ext cx="3200400" cy="20014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0948" tIns="60948" rIns="60948" bIns="60948" numCol="1" anchor="ctr">
              <a:spAutoFit/>
            </a:bodyPr>
            <a:lstStyle/>
            <a:p>
              <a:pPr algn="ctr">
                <a:defRPr sz="3200"/>
              </a:pPr>
              <a:endParaRPr/>
            </a:p>
            <a:p>
              <a:pPr algn="ctr">
                <a:defRPr sz="3200"/>
              </a:pPr>
              <a:r>
                <a:t>Feedback </a:t>
              </a:r>
            </a:p>
            <a:p>
              <a:pPr algn="ctr">
                <a:defRPr sz="3200"/>
              </a:pPr>
              <a:r>
                <a:t>&amp;</a:t>
              </a:r>
            </a:p>
            <a:p>
              <a:pPr algn="ctr">
                <a:defRPr sz="3200"/>
              </a:pPr>
              <a:r>
                <a:t>Roadmap</a:t>
              </a:r>
            </a:p>
          </p:txBody>
        </p:sp>
      </p:grpSp>
      <p:sp>
        <p:nvSpPr>
          <p:cNvPr id="627" name="Shape 627"/>
          <p:cNvSpPr/>
          <p:nvPr/>
        </p:nvSpPr>
        <p:spPr>
          <a:xfrm flipH="1">
            <a:off x="4422040" y="1580579"/>
            <a:ext cx="1" cy="3259668"/>
          </a:xfrm>
          <a:prstGeom prst="line">
            <a:avLst/>
          </a:prstGeom>
          <a:ln w="3175">
            <a:solidFill>
              <a:schemeClr val="accent5"/>
            </a:solidFill>
            <a:miter/>
          </a:ln>
        </p:spPr>
        <p:txBody>
          <a:bodyPr lIns="45719" rIns="45719"/>
          <a:lstStyle/>
          <a:p>
            <a:endParaRPr/>
          </a:p>
        </p:txBody>
      </p:sp>
      <p:sp>
        <p:nvSpPr>
          <p:cNvPr id="628" name="Shape 628"/>
          <p:cNvSpPr/>
          <p:nvPr/>
        </p:nvSpPr>
        <p:spPr>
          <a:xfrm>
            <a:off x="7791866" y="1577757"/>
            <a:ext cx="1" cy="3259668"/>
          </a:xfrm>
          <a:prstGeom prst="line">
            <a:avLst/>
          </a:prstGeom>
          <a:ln w="3175">
            <a:solidFill>
              <a:schemeClr val="accent5"/>
            </a:solidFill>
            <a:miter/>
          </a:ln>
        </p:spPr>
        <p:txBody>
          <a:bodyPr lIns="45719" rIns="45719"/>
          <a:lstStyle/>
          <a:p>
            <a:endParaRPr/>
          </a:p>
        </p:txBody>
      </p:sp>
      <p:sp>
        <p:nvSpPr>
          <p:cNvPr id="629" name="Shape 629"/>
          <p:cNvSpPr/>
          <p:nvPr/>
        </p:nvSpPr>
        <p:spPr>
          <a:xfrm rot="16200000">
            <a:off x="5823568" y="32555"/>
            <a:ext cx="550334" cy="1013207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671" y="21600"/>
                  <a:pt x="0" y="21556"/>
                  <a:pt x="0" y="21502"/>
                </a:cubicBezTo>
                <a:lnTo>
                  <a:pt x="0" y="98"/>
                </a:lnTo>
                <a:cubicBezTo>
                  <a:pt x="0" y="44"/>
                  <a:pt x="9671" y="0"/>
                  <a:pt x="21600" y="0"/>
                </a:cubicBezTo>
              </a:path>
            </a:pathLst>
          </a:custGeom>
          <a:ln w="19050">
            <a:solidFill>
              <a:schemeClr val="accent5"/>
            </a:solidFill>
            <a:miter/>
          </a:ln>
        </p:spPr>
        <p:txBody>
          <a:bodyPr lIns="45719" rIns="45719" anchor="ctr"/>
          <a:lstStyle/>
          <a:p>
            <a:pPr algn="ctr"/>
            <a:endParaRPr/>
          </a:p>
        </p:txBody>
      </p:sp>
      <p:sp>
        <p:nvSpPr>
          <p:cNvPr id="630" name="Shape 630"/>
          <p:cNvSpPr>
            <a:spLocks noGrp="1"/>
          </p:cNvSpPr>
          <p:nvPr>
            <p:ph type="title"/>
          </p:nvPr>
        </p:nvSpPr>
        <p:spPr>
          <a:xfrm>
            <a:off x="1072182" y="327385"/>
            <a:ext cx="10969926" cy="541861"/>
          </a:xfrm>
          <a:prstGeom prst="rect">
            <a:avLst/>
          </a:prstGeom>
        </p:spPr>
        <p:txBody>
          <a:bodyPr/>
          <a:lstStyle/>
          <a:p>
            <a:r>
              <a:t>Oracle Global Leaders Program</a:t>
            </a:r>
          </a:p>
        </p:txBody>
      </p:sp>
      <p:sp>
        <p:nvSpPr>
          <p:cNvPr id="631" name="Shape 631"/>
          <p:cNvSpPr>
            <a:spLocks noGrp="1"/>
          </p:cNvSpPr>
          <p:nvPr>
            <p:ph type="body" sz="quarter" idx="1"/>
          </p:nvPr>
        </p:nvSpPr>
        <p:spPr>
          <a:xfrm>
            <a:off x="1072183" y="864288"/>
            <a:ext cx="10969943" cy="406401"/>
          </a:xfrm>
          <a:prstGeom prst="rect">
            <a:avLst/>
          </a:prstGeom>
        </p:spPr>
        <p:txBody>
          <a:bodyPr/>
          <a:lstStyle>
            <a:lvl1pPr marL="0" indent="1587">
              <a:spcBef>
                <a:spcPts val="0"/>
              </a:spcBef>
              <a:buSzTx/>
              <a:buNone/>
              <a:defRPr sz="2400">
                <a:solidFill>
                  <a:schemeClr val="accent1"/>
                </a:solidFill>
              </a:defRPr>
            </a:lvl1pPr>
          </a:lstStyle>
          <a:p>
            <a:r>
              <a:t>The three pillars</a:t>
            </a:r>
          </a:p>
        </p:txBody>
      </p:sp>
      <p:pic>
        <p:nvPicPr>
          <p:cNvPr id="632" name="image86.png"/>
          <p:cNvPicPr>
            <a:picLocks noChangeAspect="1"/>
          </p:cNvPicPr>
          <p:nvPr/>
        </p:nvPicPr>
        <p:blipFill>
          <a:blip r:embed="rId2">
            <a:extLst/>
          </a:blip>
          <a:stretch>
            <a:fillRect/>
          </a:stretch>
        </p:blipFill>
        <p:spPr>
          <a:xfrm>
            <a:off x="4642339" y="5563930"/>
            <a:ext cx="2524126" cy="419101"/>
          </a:xfrm>
          <a:prstGeom prst="rect">
            <a:avLst/>
          </a:prstGeom>
          <a:ln w="12700">
            <a:miter lim="400000"/>
          </a:ln>
        </p:spPr>
      </p:pic>
      <p:sp>
        <p:nvSpPr>
          <p:cNvPr id="633" name="Shape 633"/>
          <p:cNvSpPr/>
          <p:nvPr/>
        </p:nvSpPr>
        <p:spPr>
          <a:xfrm>
            <a:off x="4496484" y="6025022"/>
            <a:ext cx="2922052"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600">
                <a:solidFill>
                  <a:srgbClr val="4D686F"/>
                </a:solidFill>
              </a:defRPr>
            </a:lvl1pPr>
          </a:lstStyle>
          <a:p>
            <a:r>
              <a:t>Oracle Global Leaders Program</a:t>
            </a:r>
          </a:p>
        </p:txBody>
      </p:sp>
      <p:grpSp>
        <p:nvGrpSpPr>
          <p:cNvPr id="636" name="Group 636"/>
          <p:cNvGrpSpPr/>
          <p:nvPr/>
        </p:nvGrpSpPr>
        <p:grpSpPr>
          <a:xfrm>
            <a:off x="939197" y="2779453"/>
            <a:ext cx="3200401" cy="2463806"/>
            <a:chOff x="0" y="0"/>
            <a:chExt cx="3200400" cy="2463805"/>
          </a:xfrm>
        </p:grpSpPr>
        <p:sp>
          <p:nvSpPr>
            <p:cNvPr id="634" name="Shape 634"/>
            <p:cNvSpPr/>
            <p:nvPr/>
          </p:nvSpPr>
          <p:spPr>
            <a:xfrm>
              <a:off x="0" y="-1"/>
              <a:ext cx="3200400" cy="2463807"/>
            </a:xfrm>
            <a:prstGeom prst="rect">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7F7F7F"/>
                  </a:solidFill>
                </a:defRPr>
              </a:pPr>
              <a:endParaRPr/>
            </a:p>
          </p:txBody>
        </p:sp>
        <p:sp>
          <p:nvSpPr>
            <p:cNvPr id="635" name="Shape 635"/>
            <p:cNvSpPr/>
            <p:nvPr/>
          </p:nvSpPr>
          <p:spPr>
            <a:xfrm>
              <a:off x="0" y="269253"/>
              <a:ext cx="3200400" cy="19252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0948" tIns="60948" rIns="60948" bIns="60948" numCol="1" anchor="ctr">
              <a:spAutoFit/>
            </a:bodyPr>
            <a:lstStyle/>
            <a:p>
              <a:pPr algn="ctr">
                <a:defRPr sz="2700" b="1">
                  <a:solidFill>
                    <a:srgbClr val="7F7F7F"/>
                  </a:solidFill>
                </a:defRPr>
              </a:pPr>
              <a:endParaRPr/>
            </a:p>
            <a:p>
              <a:pPr algn="ctr">
                <a:defRPr sz="3200"/>
              </a:pPr>
              <a:r>
                <a:t>Meeting</a:t>
              </a:r>
            </a:p>
            <a:p>
              <a:pPr algn="ctr">
                <a:defRPr sz="3200"/>
              </a:pPr>
              <a:r>
                <a:t>&amp;</a:t>
              </a:r>
              <a:br/>
              <a:r>
                <a:t>Share</a:t>
              </a:r>
            </a:p>
          </p:txBody>
        </p:sp>
      </p:grpSp>
      <p:pic>
        <p:nvPicPr>
          <p:cNvPr id="637" name="image94.png"/>
          <p:cNvPicPr>
            <a:picLocks noChangeAspect="1"/>
          </p:cNvPicPr>
          <p:nvPr/>
        </p:nvPicPr>
        <p:blipFill>
          <a:blip r:embed="rId3">
            <a:extLst/>
          </a:blip>
          <a:stretch>
            <a:fillRect/>
          </a:stretch>
        </p:blipFill>
        <p:spPr>
          <a:xfrm>
            <a:off x="1174381" y="1485207"/>
            <a:ext cx="2398597" cy="1888895"/>
          </a:xfrm>
          <a:prstGeom prst="rect">
            <a:avLst/>
          </a:prstGeom>
          <a:ln w="12700">
            <a:miter lim="400000"/>
          </a:ln>
        </p:spPr>
      </p:pic>
      <p:pic>
        <p:nvPicPr>
          <p:cNvPr id="638" name="image95.png"/>
          <p:cNvPicPr>
            <a:picLocks noChangeAspect="1"/>
          </p:cNvPicPr>
          <p:nvPr/>
        </p:nvPicPr>
        <p:blipFill>
          <a:blip r:embed="rId4">
            <a:extLst/>
          </a:blip>
          <a:stretch>
            <a:fillRect/>
          </a:stretch>
        </p:blipFill>
        <p:spPr>
          <a:xfrm>
            <a:off x="5312383" y="1765719"/>
            <a:ext cx="1426191" cy="1504338"/>
          </a:xfrm>
          <a:prstGeom prst="rect">
            <a:avLst/>
          </a:prstGeom>
          <a:ln w="12700">
            <a:miter lim="400000"/>
          </a:ln>
        </p:spPr>
      </p:pic>
      <p:pic>
        <p:nvPicPr>
          <p:cNvPr id="639" name="image96.png"/>
          <p:cNvPicPr>
            <a:picLocks noChangeAspect="1"/>
          </p:cNvPicPr>
          <p:nvPr/>
        </p:nvPicPr>
        <p:blipFill>
          <a:blip r:embed="rId5">
            <a:extLst/>
          </a:blip>
          <a:stretch>
            <a:fillRect/>
          </a:stretch>
        </p:blipFill>
        <p:spPr>
          <a:xfrm>
            <a:off x="8424578" y="1728954"/>
            <a:ext cx="2189536" cy="1457037"/>
          </a:xfrm>
          <a:prstGeom prst="rect">
            <a:avLst/>
          </a:prstGeom>
          <a:ln w="12700">
            <a:miter lim="400000"/>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1" name="Shape 641"/>
          <p:cNvSpPr>
            <a:spLocks noGrp="1"/>
          </p:cNvSpPr>
          <p:nvPr>
            <p:ph type="sldNum" sz="quarter" idx="2"/>
          </p:nvPr>
        </p:nvSpPr>
        <p:spPr>
          <a:xfrm>
            <a:off x="11530672" y="6584188"/>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sp>
        <p:nvSpPr>
          <p:cNvPr id="642" name="Shape 642"/>
          <p:cNvSpPr>
            <a:spLocks noGrp="1"/>
          </p:cNvSpPr>
          <p:nvPr>
            <p:ph type="title"/>
          </p:nvPr>
        </p:nvSpPr>
        <p:spPr>
          <a:xfrm>
            <a:off x="1072182" y="327385"/>
            <a:ext cx="10969926" cy="541861"/>
          </a:xfrm>
          <a:prstGeom prst="rect">
            <a:avLst/>
          </a:prstGeom>
        </p:spPr>
        <p:txBody>
          <a:bodyPr/>
          <a:lstStyle/>
          <a:p>
            <a:r>
              <a:t>Oracle Global Leaders Program</a:t>
            </a:r>
          </a:p>
        </p:txBody>
      </p:sp>
      <p:sp>
        <p:nvSpPr>
          <p:cNvPr id="643" name="Shape 643"/>
          <p:cNvSpPr>
            <a:spLocks noGrp="1"/>
          </p:cNvSpPr>
          <p:nvPr>
            <p:ph type="body" sz="quarter" idx="1"/>
          </p:nvPr>
        </p:nvSpPr>
        <p:spPr>
          <a:xfrm>
            <a:off x="1072173" y="889688"/>
            <a:ext cx="10969944" cy="406401"/>
          </a:xfrm>
          <a:prstGeom prst="rect">
            <a:avLst/>
          </a:prstGeom>
        </p:spPr>
        <p:txBody>
          <a:bodyPr/>
          <a:lstStyle>
            <a:lvl1pPr marL="0" indent="1587">
              <a:spcBef>
                <a:spcPts val="0"/>
              </a:spcBef>
              <a:buSzTx/>
              <a:buNone/>
              <a:defRPr sz="2400">
                <a:solidFill>
                  <a:schemeClr val="accent1"/>
                </a:solidFill>
              </a:defRPr>
            </a:lvl1pPr>
          </a:lstStyle>
          <a:p>
            <a:r>
              <a:t>The three pillars - 1. Meeting and Sharing</a:t>
            </a:r>
          </a:p>
        </p:txBody>
      </p:sp>
      <p:pic>
        <p:nvPicPr>
          <p:cNvPr id="644" name="image97.png"/>
          <p:cNvPicPr>
            <a:picLocks noChangeAspect="1"/>
          </p:cNvPicPr>
          <p:nvPr/>
        </p:nvPicPr>
        <p:blipFill>
          <a:blip r:embed="rId2">
            <a:extLst/>
          </a:blip>
          <a:stretch>
            <a:fillRect/>
          </a:stretch>
        </p:blipFill>
        <p:spPr>
          <a:xfrm>
            <a:off x="1089380" y="1638179"/>
            <a:ext cx="1625139" cy="2246341"/>
          </a:xfrm>
          <a:prstGeom prst="rect">
            <a:avLst/>
          </a:prstGeom>
          <a:ln w="12700">
            <a:miter lim="400000"/>
          </a:ln>
        </p:spPr>
      </p:pic>
      <p:pic>
        <p:nvPicPr>
          <p:cNvPr id="645" name="image98.png"/>
          <p:cNvPicPr>
            <a:picLocks noChangeAspect="1"/>
          </p:cNvPicPr>
          <p:nvPr/>
        </p:nvPicPr>
        <p:blipFill>
          <a:blip r:embed="rId3">
            <a:extLst/>
          </a:blip>
          <a:stretch>
            <a:fillRect/>
          </a:stretch>
        </p:blipFill>
        <p:spPr>
          <a:xfrm>
            <a:off x="1898519" y="2948608"/>
            <a:ext cx="1813081" cy="2498314"/>
          </a:xfrm>
          <a:prstGeom prst="rect">
            <a:avLst/>
          </a:prstGeom>
          <a:ln w="12700">
            <a:miter lim="400000"/>
          </a:ln>
        </p:spPr>
      </p:pic>
      <p:pic>
        <p:nvPicPr>
          <p:cNvPr id="646" name="pasted-image.png"/>
          <p:cNvPicPr>
            <a:picLocks noChangeAspect="1"/>
          </p:cNvPicPr>
          <p:nvPr/>
        </p:nvPicPr>
        <p:blipFill>
          <a:blip r:embed="rId4">
            <a:extLst/>
          </a:blip>
          <a:stretch>
            <a:fillRect/>
          </a:stretch>
        </p:blipFill>
        <p:spPr>
          <a:xfrm>
            <a:off x="9125453" y="1517884"/>
            <a:ext cx="1410458" cy="1375196"/>
          </a:xfrm>
          <a:prstGeom prst="rect">
            <a:avLst/>
          </a:prstGeom>
          <a:ln w="12700">
            <a:miter lim="400000"/>
          </a:ln>
        </p:spPr>
      </p:pic>
      <p:pic>
        <p:nvPicPr>
          <p:cNvPr id="647" name="image99.png"/>
          <p:cNvPicPr>
            <a:picLocks noChangeAspect="1"/>
          </p:cNvPicPr>
          <p:nvPr/>
        </p:nvPicPr>
        <p:blipFill>
          <a:blip r:embed="rId5">
            <a:extLst/>
          </a:blip>
          <a:stretch>
            <a:fillRect/>
          </a:stretch>
        </p:blipFill>
        <p:spPr>
          <a:xfrm>
            <a:off x="6235285" y="2893080"/>
            <a:ext cx="1625139" cy="2267499"/>
          </a:xfrm>
          <a:prstGeom prst="rect">
            <a:avLst/>
          </a:prstGeom>
          <a:ln w="12700">
            <a:miter lim="400000"/>
          </a:ln>
        </p:spPr>
      </p:pic>
      <p:pic>
        <p:nvPicPr>
          <p:cNvPr id="648" name="pasted-image.png"/>
          <p:cNvPicPr>
            <a:picLocks noChangeAspect="1"/>
          </p:cNvPicPr>
          <p:nvPr/>
        </p:nvPicPr>
        <p:blipFill>
          <a:blip r:embed="rId6">
            <a:extLst/>
          </a:blip>
          <a:srcRect l="9135" r="15128"/>
          <a:stretch>
            <a:fillRect/>
          </a:stretch>
        </p:blipFill>
        <p:spPr>
          <a:xfrm>
            <a:off x="6239817" y="3452960"/>
            <a:ext cx="1615921" cy="1096022"/>
          </a:xfrm>
          <a:prstGeom prst="rect">
            <a:avLst/>
          </a:prstGeom>
          <a:ln w="12700">
            <a:miter lim="400000"/>
          </a:ln>
        </p:spPr>
      </p:pic>
      <p:pic>
        <p:nvPicPr>
          <p:cNvPr id="649" name="image99.png"/>
          <p:cNvPicPr>
            <a:picLocks noChangeAspect="1"/>
          </p:cNvPicPr>
          <p:nvPr/>
        </p:nvPicPr>
        <p:blipFill>
          <a:blip r:embed="rId5">
            <a:extLst/>
          </a:blip>
          <a:stretch>
            <a:fillRect/>
          </a:stretch>
        </p:blipFill>
        <p:spPr>
          <a:xfrm>
            <a:off x="5235104" y="1475954"/>
            <a:ext cx="1625139" cy="2267498"/>
          </a:xfrm>
          <a:prstGeom prst="rect">
            <a:avLst/>
          </a:prstGeom>
          <a:ln w="12700">
            <a:miter lim="400000"/>
          </a:ln>
        </p:spPr>
      </p:pic>
      <p:pic>
        <p:nvPicPr>
          <p:cNvPr id="650" name="pasted-image.png"/>
          <p:cNvPicPr>
            <a:picLocks noChangeAspect="1"/>
          </p:cNvPicPr>
          <p:nvPr/>
        </p:nvPicPr>
        <p:blipFill>
          <a:blip r:embed="rId7">
            <a:extLst/>
          </a:blip>
          <a:srcRect l="9290" t="4287" r="9290" b="4287"/>
          <a:stretch>
            <a:fillRect/>
          </a:stretch>
        </p:blipFill>
        <p:spPr>
          <a:xfrm>
            <a:off x="7171871" y="4120305"/>
            <a:ext cx="1619558" cy="2284102"/>
          </a:xfrm>
          <a:prstGeom prst="rect">
            <a:avLst/>
          </a:prstGeom>
          <a:ln w="12700">
            <a:miter lim="400000"/>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8" name="Shape 678"/>
          <p:cNvSpPr>
            <a:spLocks noGrp="1"/>
          </p:cNvSpPr>
          <p:nvPr>
            <p:ph type="sldNum" sz="quarter" idx="2"/>
          </p:nvPr>
        </p:nvSpPr>
        <p:spPr>
          <a:xfrm>
            <a:off x="11530672" y="6584188"/>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sp>
        <p:nvSpPr>
          <p:cNvPr id="679" name="Shape 679"/>
          <p:cNvSpPr>
            <a:spLocks noGrp="1"/>
          </p:cNvSpPr>
          <p:nvPr>
            <p:ph type="title"/>
          </p:nvPr>
        </p:nvSpPr>
        <p:spPr>
          <a:xfrm>
            <a:off x="1072182" y="327385"/>
            <a:ext cx="10969926" cy="541861"/>
          </a:xfrm>
          <a:prstGeom prst="rect">
            <a:avLst/>
          </a:prstGeom>
        </p:spPr>
        <p:txBody>
          <a:bodyPr/>
          <a:lstStyle/>
          <a:p>
            <a:r>
              <a:t>Worldwide Global Leaders Meeting</a:t>
            </a:r>
          </a:p>
        </p:txBody>
      </p:sp>
      <p:sp>
        <p:nvSpPr>
          <p:cNvPr id="680" name="Shape 680"/>
          <p:cNvSpPr>
            <a:spLocks noGrp="1"/>
          </p:cNvSpPr>
          <p:nvPr>
            <p:ph type="body" sz="quarter" idx="1"/>
          </p:nvPr>
        </p:nvSpPr>
        <p:spPr>
          <a:xfrm>
            <a:off x="1072183" y="864288"/>
            <a:ext cx="10969943" cy="406401"/>
          </a:xfrm>
          <a:prstGeom prst="rect">
            <a:avLst/>
          </a:prstGeom>
        </p:spPr>
        <p:txBody>
          <a:bodyPr/>
          <a:lstStyle>
            <a:lvl1pPr marL="0" indent="1587">
              <a:spcBef>
                <a:spcPts val="0"/>
              </a:spcBef>
              <a:buSzTx/>
              <a:buNone/>
              <a:defRPr sz="2400">
                <a:solidFill>
                  <a:schemeClr val="accent1"/>
                </a:solidFill>
              </a:defRPr>
            </a:lvl1pPr>
          </a:lstStyle>
          <a:p>
            <a:r>
              <a:t>Excellence Awards</a:t>
            </a:r>
          </a:p>
        </p:txBody>
      </p:sp>
      <p:pic>
        <p:nvPicPr>
          <p:cNvPr id="681" name="image86.png"/>
          <p:cNvPicPr>
            <a:picLocks noChangeAspect="1"/>
          </p:cNvPicPr>
          <p:nvPr/>
        </p:nvPicPr>
        <p:blipFill>
          <a:blip r:embed="rId2">
            <a:extLst/>
          </a:blip>
          <a:stretch>
            <a:fillRect/>
          </a:stretch>
        </p:blipFill>
        <p:spPr>
          <a:xfrm>
            <a:off x="9043900" y="414800"/>
            <a:ext cx="2524126" cy="419101"/>
          </a:xfrm>
          <a:prstGeom prst="rect">
            <a:avLst/>
          </a:prstGeom>
          <a:ln w="12700">
            <a:miter lim="400000"/>
          </a:ln>
        </p:spPr>
      </p:pic>
      <p:sp>
        <p:nvSpPr>
          <p:cNvPr id="682" name="Shape 682"/>
          <p:cNvSpPr/>
          <p:nvPr/>
        </p:nvSpPr>
        <p:spPr>
          <a:xfrm>
            <a:off x="8823387" y="804904"/>
            <a:ext cx="3274292" cy="358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rgbClr val="4D686F"/>
                </a:solidFill>
              </a:defRPr>
            </a:lvl1pPr>
          </a:lstStyle>
          <a:p>
            <a:r>
              <a:t>Oracle Global Leaders Program</a:t>
            </a:r>
          </a:p>
        </p:txBody>
      </p:sp>
      <p:pic>
        <p:nvPicPr>
          <p:cNvPr id="683" name="image87.png"/>
          <p:cNvPicPr>
            <a:picLocks noChangeAspect="1"/>
          </p:cNvPicPr>
          <p:nvPr/>
        </p:nvPicPr>
        <p:blipFill>
          <a:blip r:embed="rId3">
            <a:extLst/>
          </a:blip>
          <a:stretch>
            <a:fillRect/>
          </a:stretch>
        </p:blipFill>
        <p:spPr>
          <a:xfrm>
            <a:off x="892827" y="1792239"/>
            <a:ext cx="10953011" cy="3670832"/>
          </a:xfrm>
          <a:prstGeom prst="rect">
            <a:avLst/>
          </a:prstGeom>
          <a:ln w="12700">
            <a:miter lim="400000"/>
          </a:ln>
        </p:spPr>
      </p:pic>
      <p:pic>
        <p:nvPicPr>
          <p:cNvPr id="684" name="image88.png"/>
          <p:cNvPicPr>
            <a:picLocks noChangeAspect="1"/>
          </p:cNvPicPr>
          <p:nvPr/>
        </p:nvPicPr>
        <p:blipFill>
          <a:blip r:embed="rId4">
            <a:extLst/>
          </a:blip>
          <a:stretch>
            <a:fillRect/>
          </a:stretch>
        </p:blipFill>
        <p:spPr>
          <a:xfrm>
            <a:off x="991588" y="4321833"/>
            <a:ext cx="2654301" cy="647701"/>
          </a:xfrm>
          <a:prstGeom prst="rect">
            <a:avLst/>
          </a:prstGeom>
          <a:ln w="12700">
            <a:miter lim="400000"/>
          </a:ln>
        </p:spPr>
      </p:pic>
      <p:sp>
        <p:nvSpPr>
          <p:cNvPr id="685" name="Shape 685"/>
          <p:cNvSpPr/>
          <p:nvPr/>
        </p:nvSpPr>
        <p:spPr>
          <a:xfrm>
            <a:off x="5440802" y="3295650"/>
            <a:ext cx="446796" cy="266700"/>
          </a:xfrm>
          <a:prstGeom prst="rect">
            <a:avLst/>
          </a:prstGeom>
          <a:ln w="12700">
            <a:miter lim="400000"/>
          </a:ln>
        </p:spPr>
        <p:txBody>
          <a:bodyPr wrap="none" lIns="0" tIns="0" rIns="0" bIns="0">
            <a:spAutoFit/>
          </a:bodyPr>
          <a:lstStyle/>
          <a:p>
            <a:endParaRPr/>
          </a:p>
        </p:txBody>
      </p:sp>
      <p:sp>
        <p:nvSpPr>
          <p:cNvPr id="686" name="Shape 686"/>
          <p:cNvSpPr/>
          <p:nvPr/>
        </p:nvSpPr>
        <p:spPr>
          <a:xfrm>
            <a:off x="1224402" y="4273550"/>
            <a:ext cx="3169137" cy="83099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a:solidFill>
                  <a:srgbClr val="FFFFFF"/>
                </a:solidFill>
              </a:defRPr>
            </a:pPr>
            <a:r>
              <a:rPr dirty="0"/>
              <a:t>DW &amp; Big Data Leader of the Year</a:t>
            </a:r>
          </a:p>
          <a:p>
            <a:pPr>
              <a:defRPr>
                <a:solidFill>
                  <a:srgbClr val="FFFFFF"/>
                </a:solidFill>
              </a:defRPr>
            </a:pPr>
            <a:r>
              <a:rPr dirty="0"/>
              <a:t>Cloud Architect of the Year</a:t>
            </a:r>
          </a:p>
          <a:p>
            <a:pPr>
              <a:defRPr>
                <a:solidFill>
                  <a:srgbClr val="FFFFFF"/>
                </a:solidFill>
              </a:defRPr>
            </a:pPr>
            <a:r>
              <a:rPr dirty="0" smtClean="0"/>
              <a:t>CDO </a:t>
            </a:r>
            <a:r>
              <a:rPr dirty="0"/>
              <a:t>of the Year</a:t>
            </a:r>
          </a:p>
        </p:txBody>
      </p:sp>
      <p:pic>
        <p:nvPicPr>
          <p:cNvPr id="687" name="image232.png"/>
          <p:cNvPicPr>
            <a:picLocks noChangeAspect="1"/>
          </p:cNvPicPr>
          <p:nvPr/>
        </p:nvPicPr>
        <p:blipFill>
          <a:blip r:embed="rId5">
            <a:extLst/>
          </a:blip>
          <a:stretch>
            <a:fillRect/>
          </a:stretch>
        </p:blipFill>
        <p:spPr>
          <a:xfrm>
            <a:off x="5901279" y="4121310"/>
            <a:ext cx="1925615" cy="1371281"/>
          </a:xfrm>
          <a:prstGeom prst="rect">
            <a:avLst/>
          </a:prstGeom>
          <a:ln w="12700">
            <a:miter lim="400000"/>
          </a:ln>
        </p:spPr>
      </p:pic>
      <p:pic>
        <p:nvPicPr>
          <p:cNvPr id="688" name="pasted-image.png"/>
          <p:cNvPicPr>
            <a:picLocks noChangeAspect="1"/>
          </p:cNvPicPr>
          <p:nvPr/>
        </p:nvPicPr>
        <p:blipFill>
          <a:blip r:embed="rId6">
            <a:extLst/>
          </a:blip>
          <a:stretch>
            <a:fillRect/>
          </a:stretch>
        </p:blipFill>
        <p:spPr>
          <a:xfrm>
            <a:off x="6469892" y="1792239"/>
            <a:ext cx="1410458" cy="1375196"/>
          </a:xfrm>
          <a:prstGeom prst="rect">
            <a:avLst/>
          </a:prstGeom>
          <a:ln w="12700">
            <a:miter lim="400000"/>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4" name="Group 654"/>
          <p:cNvGrpSpPr/>
          <p:nvPr/>
        </p:nvGrpSpPr>
        <p:grpSpPr>
          <a:xfrm>
            <a:off x="1715582" y="1444128"/>
            <a:ext cx="8748136" cy="4966620"/>
            <a:chOff x="0" y="0"/>
            <a:chExt cx="8748135" cy="4966619"/>
          </a:xfrm>
        </p:grpSpPr>
        <p:pic>
          <p:nvPicPr>
            <p:cNvPr id="652" name="image24.png"/>
            <p:cNvPicPr>
              <a:picLocks noChangeAspect="1"/>
            </p:cNvPicPr>
            <p:nvPr/>
          </p:nvPicPr>
          <p:blipFill>
            <a:blip r:embed="rId2">
              <a:extLst/>
            </a:blip>
            <a:stretch>
              <a:fillRect/>
            </a:stretch>
          </p:blipFill>
          <p:spPr>
            <a:xfrm>
              <a:off x="0" y="0"/>
              <a:ext cx="8748136" cy="4966620"/>
            </a:xfrm>
            <a:prstGeom prst="rect">
              <a:avLst/>
            </a:prstGeom>
            <a:ln w="12700" cap="flat">
              <a:noFill/>
              <a:miter lim="400000"/>
            </a:ln>
            <a:effectLst/>
          </p:spPr>
        </p:pic>
        <p:sp>
          <p:nvSpPr>
            <p:cNvPr id="653" name="Shape 653"/>
            <p:cNvSpPr/>
            <p:nvPr/>
          </p:nvSpPr>
          <p:spPr>
            <a:xfrm>
              <a:off x="984152" y="1967502"/>
              <a:ext cx="6779828" cy="270735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90000"/>
                </a:lnSpc>
                <a:defRPr sz="3200"/>
              </a:pPr>
              <a:r>
                <a:t>Autonomous</a:t>
              </a:r>
              <a:br/>
              <a:r>
                <a:t>Database</a:t>
              </a:r>
            </a:p>
          </p:txBody>
        </p:sp>
      </p:grpSp>
      <p:sp>
        <p:nvSpPr>
          <p:cNvPr id="655" name="Shape 655"/>
          <p:cNvSpPr>
            <a:spLocks noGrp="1"/>
          </p:cNvSpPr>
          <p:nvPr>
            <p:ph type="sldNum" sz="quarter" idx="4294967295"/>
          </p:nvPr>
        </p:nvSpPr>
        <p:spPr>
          <a:xfrm>
            <a:off x="11530672" y="6584188"/>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sp>
        <p:nvSpPr>
          <p:cNvPr id="656" name="Shape 656"/>
          <p:cNvSpPr>
            <a:spLocks noGrp="1"/>
          </p:cNvSpPr>
          <p:nvPr>
            <p:ph type="title"/>
          </p:nvPr>
        </p:nvSpPr>
        <p:spPr>
          <a:xfrm>
            <a:off x="1072182" y="327385"/>
            <a:ext cx="10969926" cy="541861"/>
          </a:xfrm>
          <a:prstGeom prst="rect">
            <a:avLst/>
          </a:prstGeom>
        </p:spPr>
        <p:txBody>
          <a:bodyPr/>
          <a:lstStyle/>
          <a:p>
            <a:r>
              <a:t>Oracle Global Leaders Program</a:t>
            </a:r>
          </a:p>
        </p:txBody>
      </p:sp>
      <p:sp>
        <p:nvSpPr>
          <p:cNvPr id="657" name="Shape 657"/>
          <p:cNvSpPr>
            <a:spLocks noGrp="1"/>
          </p:cNvSpPr>
          <p:nvPr>
            <p:ph type="body" sz="quarter" idx="1"/>
          </p:nvPr>
        </p:nvSpPr>
        <p:spPr>
          <a:xfrm>
            <a:off x="1072183" y="864288"/>
            <a:ext cx="10969943" cy="406401"/>
          </a:xfrm>
          <a:prstGeom prst="rect">
            <a:avLst/>
          </a:prstGeom>
        </p:spPr>
        <p:txBody>
          <a:bodyPr/>
          <a:lstStyle>
            <a:lvl1pPr marL="0" indent="1587">
              <a:spcBef>
                <a:spcPts val="0"/>
              </a:spcBef>
              <a:buSzTx/>
              <a:buNone/>
              <a:defRPr sz="2400">
                <a:solidFill>
                  <a:srgbClr val="FF0000"/>
                </a:solidFill>
              </a:defRPr>
            </a:lvl1pPr>
          </a:lstStyle>
          <a:p>
            <a:r>
              <a:t>The three pillars - 2. Educate and Support</a:t>
            </a:r>
          </a:p>
        </p:txBody>
      </p:sp>
      <p:pic>
        <p:nvPicPr>
          <p:cNvPr id="658" name="image95.png"/>
          <p:cNvPicPr>
            <a:picLocks noChangeAspect="1"/>
          </p:cNvPicPr>
          <p:nvPr/>
        </p:nvPicPr>
        <p:blipFill>
          <a:blip r:embed="rId3">
            <a:extLst/>
          </a:blip>
          <a:stretch>
            <a:fillRect/>
          </a:stretch>
        </p:blipFill>
        <p:spPr>
          <a:xfrm>
            <a:off x="1002850" y="1647186"/>
            <a:ext cx="1426191" cy="1504338"/>
          </a:xfrm>
          <a:prstGeom prst="rect">
            <a:avLst/>
          </a:prstGeom>
          <a:ln w="12700">
            <a:miter lim="400000"/>
          </a:ln>
        </p:spPr>
      </p:pic>
      <p:pic>
        <p:nvPicPr>
          <p:cNvPr id="659" name="image93.png"/>
          <p:cNvPicPr>
            <a:picLocks noChangeAspect="1"/>
          </p:cNvPicPr>
          <p:nvPr/>
        </p:nvPicPr>
        <p:blipFill>
          <a:blip r:embed="rId4">
            <a:extLst/>
          </a:blip>
          <a:stretch>
            <a:fillRect/>
          </a:stretch>
        </p:blipFill>
        <p:spPr>
          <a:xfrm>
            <a:off x="7383989" y="3412386"/>
            <a:ext cx="1886742" cy="943371"/>
          </a:xfrm>
          <a:prstGeom prst="rect">
            <a:avLst/>
          </a:prstGeom>
          <a:ln w="12700">
            <a:miter lim="400000"/>
          </a:ln>
        </p:spPr>
      </p:pic>
      <p:pic>
        <p:nvPicPr>
          <p:cNvPr id="660" name="image94.png"/>
          <p:cNvPicPr>
            <a:picLocks noChangeAspect="1"/>
          </p:cNvPicPr>
          <p:nvPr/>
        </p:nvPicPr>
        <p:blipFill>
          <a:blip r:embed="rId5">
            <a:extLst/>
          </a:blip>
          <a:stretch>
            <a:fillRect/>
          </a:stretch>
        </p:blipFill>
        <p:spPr>
          <a:xfrm>
            <a:off x="8175888" y="4066232"/>
            <a:ext cx="1221583" cy="1543051"/>
          </a:xfrm>
          <a:prstGeom prst="rect">
            <a:avLst/>
          </a:prstGeom>
          <a:ln w="12700">
            <a:miter lim="400000"/>
          </a:ln>
        </p:spPr>
      </p:pic>
      <p:sp>
        <p:nvSpPr>
          <p:cNvPr id="661" name="Shape 661"/>
          <p:cNvSpPr/>
          <p:nvPr/>
        </p:nvSpPr>
        <p:spPr>
          <a:xfrm rot="20578865">
            <a:off x="5079963" y="4769926"/>
            <a:ext cx="2954364" cy="110799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r>
              <a:rPr dirty="0"/>
              <a:t>Beta/Early Adopter </a:t>
            </a:r>
            <a:r>
              <a:rPr dirty="0" smtClean="0"/>
              <a:t>Programs</a:t>
            </a:r>
            <a:endParaRPr lang="en-US" dirty="0" smtClean="0"/>
          </a:p>
          <a:p>
            <a:r>
              <a:rPr lang="en-US" dirty="0" smtClean="0"/>
              <a:t>Day with Development</a:t>
            </a:r>
          </a:p>
          <a:p>
            <a:r>
              <a:rPr lang="en-US" dirty="0" err="1" smtClean="0"/>
              <a:t>Healthchecks</a:t>
            </a:r>
            <a:r>
              <a:rPr lang="en-US" dirty="0" smtClean="0"/>
              <a:t>/ 1:1</a:t>
            </a:r>
          </a:p>
          <a:p>
            <a:r>
              <a:rPr lang="en-US" dirty="0" smtClean="0"/>
              <a:t>Customer &amp; Product Webinars</a:t>
            </a:r>
            <a:endParaRPr dirty="0"/>
          </a:p>
        </p:txBody>
      </p:sp>
      <p:pic>
        <p:nvPicPr>
          <p:cNvPr id="662" name="pasted-image.png"/>
          <p:cNvPicPr>
            <a:picLocks noChangeAspect="1"/>
          </p:cNvPicPr>
          <p:nvPr/>
        </p:nvPicPr>
        <p:blipFill>
          <a:blip r:embed="rId6">
            <a:extLst/>
          </a:blip>
          <a:stretch>
            <a:fillRect/>
          </a:stretch>
        </p:blipFill>
        <p:spPr>
          <a:xfrm>
            <a:off x="2311784" y="3695094"/>
            <a:ext cx="2485161" cy="1959818"/>
          </a:xfrm>
          <a:prstGeom prst="rect">
            <a:avLst/>
          </a:prstGeom>
          <a:ln w="12700">
            <a:miter lim="400000"/>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racle-16x9-2015-150622">
  <a:themeElements>
    <a:clrScheme name="Oracle-16x9-2015-150622">
      <a:dk1>
        <a:srgbClr val="5F5F5F"/>
      </a:dk1>
      <a:lt1>
        <a:srgbClr val="FFFFFF"/>
      </a:lt1>
      <a:dk2>
        <a:srgbClr val="A7A7A7"/>
      </a:dk2>
      <a:lt2>
        <a:srgbClr val="535353"/>
      </a:lt2>
      <a:accent1>
        <a:srgbClr val="F80000"/>
      </a:accent1>
      <a:accent2>
        <a:srgbClr val="8A133B"/>
      </a:accent2>
      <a:accent3>
        <a:srgbClr val="FF7700"/>
      </a:accent3>
      <a:accent4>
        <a:srgbClr val="46575E"/>
      </a:accent4>
      <a:accent5>
        <a:srgbClr val="8DA6B1"/>
      </a:accent5>
      <a:accent6>
        <a:srgbClr val="B0C3C8"/>
      </a:accent6>
      <a:hlink>
        <a:srgbClr val="0000FF"/>
      </a:hlink>
      <a:folHlink>
        <a:srgbClr val="FF00FF"/>
      </a:folHlink>
    </a:clrScheme>
    <a:fontScheme name="Oracle-16x9-2015-150622">
      <a:majorFont>
        <a:latin typeface="Calibri"/>
        <a:ea typeface="Calibri"/>
        <a:cs typeface="Calibri"/>
      </a:majorFont>
      <a:minorFont>
        <a:latin typeface="Helvetica"/>
        <a:ea typeface="Helvetica"/>
        <a:cs typeface="Helvetica"/>
      </a:minorFont>
    </a:fontScheme>
    <a:fmtScheme name="Oracle-16x9-2015-150622">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racle-16x9-2015-150622">
  <a:themeElements>
    <a:clrScheme name="Oracle-16x9-2015-150622">
      <a:dk1>
        <a:srgbClr val="000000"/>
      </a:dk1>
      <a:lt1>
        <a:srgbClr val="FFFFFF"/>
      </a:lt1>
      <a:dk2>
        <a:srgbClr val="A7A7A7"/>
      </a:dk2>
      <a:lt2>
        <a:srgbClr val="535353"/>
      </a:lt2>
      <a:accent1>
        <a:srgbClr val="F80000"/>
      </a:accent1>
      <a:accent2>
        <a:srgbClr val="8A133B"/>
      </a:accent2>
      <a:accent3>
        <a:srgbClr val="FF7700"/>
      </a:accent3>
      <a:accent4>
        <a:srgbClr val="46575E"/>
      </a:accent4>
      <a:accent5>
        <a:srgbClr val="8DA6B1"/>
      </a:accent5>
      <a:accent6>
        <a:srgbClr val="B0C3C8"/>
      </a:accent6>
      <a:hlink>
        <a:srgbClr val="0000FF"/>
      </a:hlink>
      <a:folHlink>
        <a:srgbClr val="FF00FF"/>
      </a:folHlink>
    </a:clrScheme>
    <a:fontScheme name="Oracle-16x9-2015-150622">
      <a:majorFont>
        <a:latin typeface="Calibri"/>
        <a:ea typeface="Calibri"/>
        <a:cs typeface="Calibri"/>
      </a:majorFont>
      <a:minorFont>
        <a:latin typeface="Helvetica"/>
        <a:ea typeface="Helvetica"/>
        <a:cs typeface="Helvetica"/>
      </a:minorFont>
    </a:fontScheme>
    <a:fmtScheme name="Oracle-16x9-2015-150622">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F5F5F"/>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3380</TotalTime>
  <Words>269</Words>
  <Application>Microsoft Macintosh PowerPoint</Application>
  <PresentationFormat>Custom</PresentationFormat>
  <Paragraphs>100</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Calibri</vt:lpstr>
      <vt:lpstr>Arial</vt:lpstr>
      <vt:lpstr>Oracle-16x9-2015-150622</vt:lpstr>
      <vt:lpstr>PowerPoint Presentation</vt:lpstr>
      <vt:lpstr>Oracle Global Leaders Program</vt:lpstr>
      <vt:lpstr>Oracle Global Leaders Program</vt:lpstr>
      <vt:lpstr>Oracle Global Leaders Program</vt:lpstr>
      <vt:lpstr>Oracle Global Leaders Worldwide</vt:lpstr>
      <vt:lpstr>Oracle Global Leaders Program</vt:lpstr>
      <vt:lpstr>Oracle Global Leaders Program</vt:lpstr>
      <vt:lpstr>Worldwide Global Leaders Meeting</vt:lpstr>
      <vt:lpstr>Oracle Global Leaders Program</vt:lpstr>
      <vt:lpstr>Oracle Data Global Leaders Program</vt:lpstr>
      <vt:lpstr>PowerPoint Presentation</vt:lpstr>
      <vt:lpstr>PowerPoint Presentation</vt:lpstr>
      <vt:lpstr>PowerPoint Presentation</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Laura Mckechnie</cp:lastModifiedBy>
  <cp:revision>25</cp:revision>
  <dcterms:modified xsi:type="dcterms:W3CDTF">2018-11-05T19:59:11Z</dcterms:modified>
</cp:coreProperties>
</file>